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7"/>
  </p:notesMasterIdLst>
  <p:sldIdLst>
    <p:sldId id="284" r:id="rId6"/>
  </p:sldIdLst>
  <p:sldSz cx="43891200" cy="32918400"/>
  <p:notesSz cx="7010400" cy="9296400"/>
  <p:defaultTextStyle>
    <a:defPPr>
      <a:defRPr lang="en-US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64" userDrawn="1">
          <p15:clr>
            <a:srgbClr val="A4A3A4"/>
          </p15:clr>
        </p15:guide>
        <p15:guide id="2" pos="267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3225"/>
    <a:srgbClr val="924F3A"/>
    <a:srgbClr val="928181"/>
    <a:srgbClr val="817171"/>
    <a:srgbClr val="B8664B"/>
    <a:srgbClr val="9C6ADF"/>
    <a:srgbClr val="847B91"/>
    <a:srgbClr val="B97EFF"/>
    <a:srgbClr val="544A4A"/>
    <a:srgbClr val="31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24E255-E57E-3EC3-F121-4E2C15F7CEB2}" v="450" dt="2023-02-15T16:29:09.407"/>
    <p1510:client id="{5DD7DCAC-F335-7250-0DCB-B8AD3A437630}" v="637" dt="2023-02-14T23:49:14.387"/>
    <p1510:client id="{80C3BFED-0ED5-5B24-BDDF-FB471F9E3757}" v="25" dt="2023-02-15T18:45:28.932"/>
    <p1510:client id="{E2766E01-A1AE-4060-9C26-EB01B9913710}" v="856" dt="2023-02-15T19:00:42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957" y="114"/>
      </p:cViewPr>
      <p:guideLst>
        <p:guide orient="horz" pos="14664"/>
        <p:guide pos="267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A8628B-498C-4334-A021-7472B24480C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9F8DD0-B225-41AB-8F19-C3F8B345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9F8DD0-B225-41AB-8F19-C3F8B34550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8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C7BA-234A-4007-974D-D55D85E1E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176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005101-BDFB-433B-B5A5-533660875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7069"/>
            </a:lvl1pPr>
            <a:lvl2pPr marL="1346673" indent="0" algn="ctr">
              <a:buNone/>
              <a:defRPr sz="5891"/>
            </a:lvl2pPr>
            <a:lvl3pPr marL="2693346" indent="0" algn="ctr">
              <a:buNone/>
              <a:defRPr sz="5302"/>
            </a:lvl3pPr>
            <a:lvl4pPr marL="4040019" indent="0" algn="ctr">
              <a:buNone/>
              <a:defRPr sz="4712"/>
            </a:lvl4pPr>
            <a:lvl5pPr marL="5386692" indent="0" algn="ctr">
              <a:buNone/>
              <a:defRPr sz="4712"/>
            </a:lvl5pPr>
            <a:lvl6pPr marL="6733365" indent="0" algn="ctr">
              <a:buNone/>
              <a:defRPr sz="4712"/>
            </a:lvl6pPr>
            <a:lvl7pPr marL="8080038" indent="0" algn="ctr">
              <a:buNone/>
              <a:defRPr sz="4712"/>
            </a:lvl7pPr>
            <a:lvl8pPr marL="9426711" indent="0" algn="ctr">
              <a:buNone/>
              <a:defRPr sz="4712"/>
            </a:lvl8pPr>
            <a:lvl9pPr marL="10773384" indent="0" algn="ctr">
              <a:buNone/>
              <a:defRPr sz="471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8B777-2035-4590-8763-ECD43C4F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52F7E-3455-40EA-A2C0-98C0B267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B405A-9AB4-4CD0-AE7F-4F59933F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B15C-CB84-4DB1-8422-D829DFA4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B8EA1-2C40-4031-AA29-79C396CDF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7D395-D378-498F-B3A4-48994946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12FB7-95F1-4254-A06E-B52A40BB4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44222-9376-47F3-85E2-2EA2AEB8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796072-BD84-4E20-B784-56BEBEFC7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9FDA-7135-435D-82A0-AF59AD02E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6F809-64BA-4C66-B8F0-0F2C9EC3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49F1F-B097-440A-8362-CFE5476F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1220F-6394-4C39-958C-128DC680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6817361"/>
            <a:ext cx="18653760" cy="47040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2435840"/>
            <a:ext cx="1536192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97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95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93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91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8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8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182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30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53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4102083"/>
            <a:ext cx="18653760" cy="4358640"/>
          </a:xfrm>
        </p:spPr>
        <p:txBody>
          <a:bodyPr anchor="t"/>
          <a:lstStyle>
            <a:lvl1pPr algn="l">
              <a:defRPr sz="785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9301486"/>
            <a:ext cx="18653760" cy="4800600"/>
          </a:xfrm>
        </p:spPr>
        <p:txBody>
          <a:bodyPr anchor="b"/>
          <a:lstStyle>
            <a:lvl1pPr marL="0" indent="0">
              <a:buNone/>
              <a:defRPr sz="3927">
                <a:solidFill>
                  <a:schemeClr val="tx1">
                    <a:tint val="75000"/>
                  </a:schemeClr>
                </a:solidFill>
              </a:defRPr>
            </a:lvl1pPr>
            <a:lvl2pPr marL="897826" indent="0">
              <a:buNone/>
              <a:defRPr sz="3535">
                <a:solidFill>
                  <a:schemeClr val="tx1">
                    <a:tint val="75000"/>
                  </a:schemeClr>
                </a:solidFill>
              </a:defRPr>
            </a:lvl2pPr>
            <a:lvl3pPr marL="1795652" indent="0">
              <a:buNone/>
              <a:defRPr sz="3143">
                <a:solidFill>
                  <a:schemeClr val="tx1">
                    <a:tint val="75000"/>
                  </a:schemeClr>
                </a:solidFill>
              </a:defRPr>
            </a:lvl3pPr>
            <a:lvl4pPr marL="2693481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4pPr>
            <a:lvl5pPr marL="3591308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5pPr>
            <a:lvl6pPr marL="4489134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6pPr>
            <a:lvl7pPr marL="5386960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7pPr>
            <a:lvl8pPr marL="6284789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8pPr>
            <a:lvl9pPr marL="7182615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66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5120647"/>
            <a:ext cx="9692640" cy="14483083"/>
          </a:xfrm>
        </p:spPr>
        <p:txBody>
          <a:bodyPr/>
          <a:lstStyle>
            <a:lvl1pPr>
              <a:defRPr sz="5499"/>
            </a:lvl1pPr>
            <a:lvl2pPr>
              <a:defRPr sz="4712"/>
            </a:lvl2pPr>
            <a:lvl3pPr>
              <a:defRPr sz="3927"/>
            </a:lvl3pPr>
            <a:lvl4pPr>
              <a:defRPr sz="3535"/>
            </a:lvl4pPr>
            <a:lvl5pPr>
              <a:defRPr sz="3535"/>
            </a:lvl5pPr>
            <a:lvl6pPr>
              <a:defRPr sz="3535"/>
            </a:lvl6pPr>
            <a:lvl7pPr>
              <a:defRPr sz="3535"/>
            </a:lvl7pPr>
            <a:lvl8pPr>
              <a:defRPr sz="3535"/>
            </a:lvl8pPr>
            <a:lvl9pPr>
              <a:defRPr sz="35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5120647"/>
            <a:ext cx="9692640" cy="14483083"/>
          </a:xfrm>
        </p:spPr>
        <p:txBody>
          <a:bodyPr/>
          <a:lstStyle>
            <a:lvl1pPr>
              <a:defRPr sz="5499"/>
            </a:lvl1pPr>
            <a:lvl2pPr>
              <a:defRPr sz="4712"/>
            </a:lvl2pPr>
            <a:lvl3pPr>
              <a:defRPr sz="3927"/>
            </a:lvl3pPr>
            <a:lvl4pPr>
              <a:defRPr sz="3535"/>
            </a:lvl4pPr>
            <a:lvl5pPr>
              <a:defRPr sz="3535"/>
            </a:lvl5pPr>
            <a:lvl6pPr>
              <a:defRPr sz="3535"/>
            </a:lvl6pPr>
            <a:lvl7pPr>
              <a:defRPr sz="3535"/>
            </a:lvl7pPr>
            <a:lvl8pPr>
              <a:defRPr sz="3535"/>
            </a:lvl8pPr>
            <a:lvl9pPr>
              <a:defRPr sz="35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3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5" y="4912363"/>
            <a:ext cx="9696452" cy="2047238"/>
          </a:xfrm>
        </p:spPr>
        <p:txBody>
          <a:bodyPr anchor="b"/>
          <a:lstStyle>
            <a:lvl1pPr marL="0" indent="0">
              <a:buNone/>
              <a:defRPr sz="4712" b="1"/>
            </a:lvl1pPr>
            <a:lvl2pPr marL="897826" indent="0">
              <a:buNone/>
              <a:defRPr sz="3927" b="1"/>
            </a:lvl2pPr>
            <a:lvl3pPr marL="1795652" indent="0">
              <a:buNone/>
              <a:defRPr sz="3535" b="1"/>
            </a:lvl3pPr>
            <a:lvl4pPr marL="2693481" indent="0">
              <a:buNone/>
              <a:defRPr sz="3143" b="1"/>
            </a:lvl4pPr>
            <a:lvl5pPr marL="3591308" indent="0">
              <a:buNone/>
              <a:defRPr sz="3143" b="1"/>
            </a:lvl5pPr>
            <a:lvl6pPr marL="4489134" indent="0">
              <a:buNone/>
              <a:defRPr sz="3143" b="1"/>
            </a:lvl6pPr>
            <a:lvl7pPr marL="5386960" indent="0">
              <a:buNone/>
              <a:defRPr sz="3143" b="1"/>
            </a:lvl7pPr>
            <a:lvl8pPr marL="6284789" indent="0">
              <a:buNone/>
              <a:defRPr sz="3143" b="1"/>
            </a:lvl8pPr>
            <a:lvl9pPr marL="7182615" indent="0">
              <a:buNone/>
              <a:defRPr sz="31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5" y="6959601"/>
            <a:ext cx="9696452" cy="12644122"/>
          </a:xfrm>
        </p:spPr>
        <p:txBody>
          <a:bodyPr/>
          <a:lstStyle>
            <a:lvl1pPr>
              <a:defRPr sz="4712"/>
            </a:lvl1pPr>
            <a:lvl2pPr>
              <a:defRPr sz="3927"/>
            </a:lvl2pPr>
            <a:lvl3pPr>
              <a:defRPr sz="3535"/>
            </a:lvl3pPr>
            <a:lvl4pPr>
              <a:defRPr sz="3143"/>
            </a:lvl4pPr>
            <a:lvl5pPr>
              <a:defRPr sz="3143"/>
            </a:lvl5pPr>
            <a:lvl6pPr>
              <a:defRPr sz="3143"/>
            </a:lvl6pPr>
            <a:lvl7pPr>
              <a:defRPr sz="3143"/>
            </a:lvl7pPr>
            <a:lvl8pPr>
              <a:defRPr sz="3143"/>
            </a:lvl8pPr>
            <a:lvl9pPr>
              <a:defRPr sz="31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7" y="4912363"/>
            <a:ext cx="9700261" cy="2047238"/>
          </a:xfrm>
        </p:spPr>
        <p:txBody>
          <a:bodyPr anchor="b"/>
          <a:lstStyle>
            <a:lvl1pPr marL="0" indent="0">
              <a:buNone/>
              <a:defRPr sz="4712" b="1"/>
            </a:lvl1pPr>
            <a:lvl2pPr marL="897826" indent="0">
              <a:buNone/>
              <a:defRPr sz="3927" b="1"/>
            </a:lvl2pPr>
            <a:lvl3pPr marL="1795652" indent="0">
              <a:buNone/>
              <a:defRPr sz="3535" b="1"/>
            </a:lvl3pPr>
            <a:lvl4pPr marL="2693481" indent="0">
              <a:buNone/>
              <a:defRPr sz="3143" b="1"/>
            </a:lvl4pPr>
            <a:lvl5pPr marL="3591308" indent="0">
              <a:buNone/>
              <a:defRPr sz="3143" b="1"/>
            </a:lvl5pPr>
            <a:lvl6pPr marL="4489134" indent="0">
              <a:buNone/>
              <a:defRPr sz="3143" b="1"/>
            </a:lvl6pPr>
            <a:lvl7pPr marL="5386960" indent="0">
              <a:buNone/>
              <a:defRPr sz="3143" b="1"/>
            </a:lvl7pPr>
            <a:lvl8pPr marL="6284789" indent="0">
              <a:buNone/>
              <a:defRPr sz="3143" b="1"/>
            </a:lvl8pPr>
            <a:lvl9pPr marL="7182615" indent="0">
              <a:buNone/>
              <a:defRPr sz="31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7" y="6959601"/>
            <a:ext cx="9700261" cy="12644122"/>
          </a:xfrm>
        </p:spPr>
        <p:txBody>
          <a:bodyPr/>
          <a:lstStyle>
            <a:lvl1pPr>
              <a:defRPr sz="4712"/>
            </a:lvl1pPr>
            <a:lvl2pPr>
              <a:defRPr sz="3927"/>
            </a:lvl2pPr>
            <a:lvl3pPr>
              <a:defRPr sz="3535"/>
            </a:lvl3pPr>
            <a:lvl4pPr>
              <a:defRPr sz="3143"/>
            </a:lvl4pPr>
            <a:lvl5pPr>
              <a:defRPr sz="3143"/>
            </a:lvl5pPr>
            <a:lvl6pPr>
              <a:defRPr sz="3143"/>
            </a:lvl6pPr>
            <a:lvl7pPr>
              <a:defRPr sz="3143"/>
            </a:lvl7pPr>
            <a:lvl8pPr>
              <a:defRPr sz="3143"/>
            </a:lvl8pPr>
            <a:lvl9pPr>
              <a:defRPr sz="31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17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41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75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873758"/>
            <a:ext cx="7219951" cy="3718560"/>
          </a:xfrm>
        </p:spPr>
        <p:txBody>
          <a:bodyPr anchor="b"/>
          <a:lstStyle>
            <a:lvl1pPr algn="l">
              <a:defRPr sz="39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4" y="873766"/>
            <a:ext cx="12268199" cy="18729960"/>
          </a:xfrm>
        </p:spPr>
        <p:txBody>
          <a:bodyPr/>
          <a:lstStyle>
            <a:lvl1pPr>
              <a:defRPr sz="6283"/>
            </a:lvl1pPr>
            <a:lvl2pPr>
              <a:defRPr sz="5499"/>
            </a:lvl2pPr>
            <a:lvl3pPr>
              <a:defRPr sz="4712"/>
            </a:lvl3pPr>
            <a:lvl4pPr>
              <a:defRPr sz="3927"/>
            </a:lvl4pPr>
            <a:lvl5pPr>
              <a:defRPr sz="3927"/>
            </a:lvl5pPr>
            <a:lvl6pPr>
              <a:defRPr sz="3927"/>
            </a:lvl6pPr>
            <a:lvl7pPr>
              <a:defRPr sz="3927"/>
            </a:lvl7pPr>
            <a:lvl8pPr>
              <a:defRPr sz="3927"/>
            </a:lvl8pPr>
            <a:lvl9pPr>
              <a:defRPr sz="39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4592327"/>
            <a:ext cx="7219951" cy="15011400"/>
          </a:xfrm>
        </p:spPr>
        <p:txBody>
          <a:bodyPr/>
          <a:lstStyle>
            <a:lvl1pPr marL="0" indent="0">
              <a:buNone/>
              <a:defRPr sz="2748"/>
            </a:lvl1pPr>
            <a:lvl2pPr marL="897826" indent="0">
              <a:buNone/>
              <a:defRPr sz="2356"/>
            </a:lvl2pPr>
            <a:lvl3pPr marL="1795652" indent="0">
              <a:buNone/>
              <a:defRPr sz="1964"/>
            </a:lvl3pPr>
            <a:lvl4pPr marL="2693481" indent="0">
              <a:buNone/>
              <a:defRPr sz="1767"/>
            </a:lvl4pPr>
            <a:lvl5pPr marL="3591308" indent="0">
              <a:buNone/>
              <a:defRPr sz="1767"/>
            </a:lvl5pPr>
            <a:lvl6pPr marL="4489134" indent="0">
              <a:buNone/>
              <a:defRPr sz="1767"/>
            </a:lvl6pPr>
            <a:lvl7pPr marL="5386960" indent="0">
              <a:buNone/>
              <a:defRPr sz="1767"/>
            </a:lvl7pPr>
            <a:lvl8pPr marL="6284789" indent="0">
              <a:buNone/>
              <a:defRPr sz="1767"/>
            </a:lvl8pPr>
            <a:lvl9pPr marL="7182615" indent="0">
              <a:buNone/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3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B1A53-B281-41B4-A1B0-8F362471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3E9AD-4E92-4474-B254-8D4F62F2E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E44F-E703-4E12-8FCF-11A934B9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B0719-55BB-427E-A361-1556C9BE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2CC03-6BBF-4401-923B-31EDEC24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83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2" y="15361923"/>
            <a:ext cx="13167360" cy="1813560"/>
          </a:xfrm>
        </p:spPr>
        <p:txBody>
          <a:bodyPr anchor="b"/>
          <a:lstStyle>
            <a:lvl1pPr algn="l">
              <a:defRPr sz="39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2" y="1960882"/>
            <a:ext cx="13167360" cy="13167360"/>
          </a:xfrm>
        </p:spPr>
        <p:txBody>
          <a:bodyPr/>
          <a:lstStyle>
            <a:lvl1pPr marL="0" indent="0">
              <a:buNone/>
              <a:defRPr sz="6283"/>
            </a:lvl1pPr>
            <a:lvl2pPr marL="897826" indent="0">
              <a:buNone/>
              <a:defRPr sz="5499"/>
            </a:lvl2pPr>
            <a:lvl3pPr marL="1795652" indent="0">
              <a:buNone/>
              <a:defRPr sz="4712"/>
            </a:lvl3pPr>
            <a:lvl4pPr marL="2693481" indent="0">
              <a:buNone/>
              <a:defRPr sz="3927"/>
            </a:lvl4pPr>
            <a:lvl5pPr marL="3591308" indent="0">
              <a:buNone/>
              <a:defRPr sz="3927"/>
            </a:lvl5pPr>
            <a:lvl6pPr marL="4489134" indent="0">
              <a:buNone/>
              <a:defRPr sz="3927"/>
            </a:lvl6pPr>
            <a:lvl7pPr marL="5386960" indent="0">
              <a:buNone/>
              <a:defRPr sz="3927"/>
            </a:lvl7pPr>
            <a:lvl8pPr marL="6284789" indent="0">
              <a:buNone/>
              <a:defRPr sz="3927"/>
            </a:lvl8pPr>
            <a:lvl9pPr marL="7182615" indent="0">
              <a:buNone/>
              <a:defRPr sz="392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2" y="17175483"/>
            <a:ext cx="13167360" cy="2575560"/>
          </a:xfrm>
        </p:spPr>
        <p:txBody>
          <a:bodyPr/>
          <a:lstStyle>
            <a:lvl1pPr marL="0" indent="0">
              <a:buNone/>
              <a:defRPr sz="2748"/>
            </a:lvl1pPr>
            <a:lvl2pPr marL="897826" indent="0">
              <a:buNone/>
              <a:defRPr sz="2356"/>
            </a:lvl2pPr>
            <a:lvl3pPr marL="1795652" indent="0">
              <a:buNone/>
              <a:defRPr sz="1964"/>
            </a:lvl3pPr>
            <a:lvl4pPr marL="2693481" indent="0">
              <a:buNone/>
              <a:defRPr sz="1767"/>
            </a:lvl4pPr>
            <a:lvl5pPr marL="3591308" indent="0">
              <a:buNone/>
              <a:defRPr sz="1767"/>
            </a:lvl5pPr>
            <a:lvl6pPr marL="4489134" indent="0">
              <a:buNone/>
              <a:defRPr sz="1767"/>
            </a:lvl6pPr>
            <a:lvl7pPr marL="5386960" indent="0">
              <a:buNone/>
              <a:defRPr sz="1767"/>
            </a:lvl7pPr>
            <a:lvl8pPr marL="6284789" indent="0">
              <a:buNone/>
              <a:defRPr sz="1767"/>
            </a:lvl8pPr>
            <a:lvl9pPr marL="7182615" indent="0">
              <a:buNone/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06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72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878845"/>
            <a:ext cx="4937760" cy="18724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878845"/>
            <a:ext cx="14447520" cy="18724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0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2538-CF27-41CE-AD2B-908F147D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1" y="8206745"/>
            <a:ext cx="37856160" cy="13693138"/>
          </a:xfrm>
        </p:spPr>
        <p:txBody>
          <a:bodyPr anchor="b"/>
          <a:lstStyle>
            <a:lvl1pPr>
              <a:defRPr sz="176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6AF1F-6C8B-4552-8EFD-39D1F415C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1" y="22029425"/>
            <a:ext cx="37856160" cy="7200898"/>
          </a:xfrm>
        </p:spPr>
        <p:txBody>
          <a:bodyPr/>
          <a:lstStyle>
            <a:lvl1pPr marL="0" indent="0">
              <a:buNone/>
              <a:defRPr sz="7069">
                <a:solidFill>
                  <a:schemeClr val="tx1">
                    <a:tint val="75000"/>
                  </a:schemeClr>
                </a:solidFill>
              </a:defRPr>
            </a:lvl1pPr>
            <a:lvl2pPr marL="1346673" indent="0">
              <a:buNone/>
              <a:defRPr sz="5891">
                <a:solidFill>
                  <a:schemeClr val="tx1">
                    <a:tint val="75000"/>
                  </a:schemeClr>
                </a:solidFill>
              </a:defRPr>
            </a:lvl2pPr>
            <a:lvl3pPr marL="2693346" indent="0">
              <a:buNone/>
              <a:defRPr sz="5302">
                <a:solidFill>
                  <a:schemeClr val="tx1">
                    <a:tint val="75000"/>
                  </a:schemeClr>
                </a:solidFill>
              </a:defRPr>
            </a:lvl3pPr>
            <a:lvl4pPr marL="4040019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4pPr>
            <a:lvl5pPr marL="5386692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5pPr>
            <a:lvl6pPr marL="6733365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6pPr>
            <a:lvl7pPr marL="8080038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7pPr>
            <a:lvl8pPr marL="9426711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8pPr>
            <a:lvl9pPr marL="10773384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98E1F-80B1-4A52-8D87-F96D05EF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E8F5-5CBD-4267-9DCF-5A8B6AE6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B11CB-7BEC-4A99-BC16-4A64C71F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9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41FF-9CE1-4731-9D38-22451BF08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0BED7-B250-48BD-A973-45E0F7BC4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10B85-9FA4-4151-94F6-B8CD4AEE2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01A76-C45F-4606-8DBF-66D54737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A97DD-A152-4932-8DB1-90D7BB0E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1EBFD-ED39-4161-88BD-616870FD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6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42092-80B5-4098-8BE0-58BC1FFC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90D71-B5E3-4E27-838F-D7A5EAEC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3" cy="3954778"/>
          </a:xfrm>
        </p:spPr>
        <p:txBody>
          <a:bodyPr anchor="b"/>
          <a:lstStyle>
            <a:lvl1pPr marL="0" indent="0">
              <a:buNone/>
              <a:defRPr sz="7069" b="1"/>
            </a:lvl1pPr>
            <a:lvl2pPr marL="1346673" indent="0">
              <a:buNone/>
              <a:defRPr sz="5891" b="1"/>
            </a:lvl2pPr>
            <a:lvl3pPr marL="2693346" indent="0">
              <a:buNone/>
              <a:defRPr sz="5302" b="1"/>
            </a:lvl3pPr>
            <a:lvl4pPr marL="4040019" indent="0">
              <a:buNone/>
              <a:defRPr sz="4712" b="1"/>
            </a:lvl4pPr>
            <a:lvl5pPr marL="5386692" indent="0">
              <a:buNone/>
              <a:defRPr sz="4712" b="1"/>
            </a:lvl5pPr>
            <a:lvl6pPr marL="6733365" indent="0">
              <a:buNone/>
              <a:defRPr sz="4712" b="1"/>
            </a:lvl6pPr>
            <a:lvl7pPr marL="8080038" indent="0">
              <a:buNone/>
              <a:defRPr sz="4712" b="1"/>
            </a:lvl7pPr>
            <a:lvl8pPr marL="9426711" indent="0">
              <a:buNone/>
              <a:defRPr sz="4712" b="1"/>
            </a:lvl8pPr>
            <a:lvl9pPr marL="10773384" indent="0">
              <a:buNone/>
              <a:defRPr sz="47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64FC9-A3AA-440E-9E87-C47AB752E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321525-A3CE-4294-8DA5-8585C4F30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3" y="8069582"/>
            <a:ext cx="18659477" cy="3954778"/>
          </a:xfrm>
        </p:spPr>
        <p:txBody>
          <a:bodyPr anchor="b"/>
          <a:lstStyle>
            <a:lvl1pPr marL="0" indent="0">
              <a:buNone/>
              <a:defRPr sz="7069" b="1"/>
            </a:lvl1pPr>
            <a:lvl2pPr marL="1346673" indent="0">
              <a:buNone/>
              <a:defRPr sz="5891" b="1"/>
            </a:lvl2pPr>
            <a:lvl3pPr marL="2693346" indent="0">
              <a:buNone/>
              <a:defRPr sz="5302" b="1"/>
            </a:lvl3pPr>
            <a:lvl4pPr marL="4040019" indent="0">
              <a:buNone/>
              <a:defRPr sz="4712" b="1"/>
            </a:lvl4pPr>
            <a:lvl5pPr marL="5386692" indent="0">
              <a:buNone/>
              <a:defRPr sz="4712" b="1"/>
            </a:lvl5pPr>
            <a:lvl6pPr marL="6733365" indent="0">
              <a:buNone/>
              <a:defRPr sz="4712" b="1"/>
            </a:lvl6pPr>
            <a:lvl7pPr marL="8080038" indent="0">
              <a:buNone/>
              <a:defRPr sz="4712" b="1"/>
            </a:lvl7pPr>
            <a:lvl8pPr marL="9426711" indent="0">
              <a:buNone/>
              <a:defRPr sz="4712" b="1"/>
            </a:lvl8pPr>
            <a:lvl9pPr marL="10773384" indent="0">
              <a:buNone/>
              <a:defRPr sz="47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68182-A52A-4A75-B8A4-55D74D6EF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3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31C31-6E32-40DE-849E-13C15ABFD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1D90B-4D12-4813-8059-F871613E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0E7F8F-5658-4529-A9FA-AE3F1425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0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5377-15AF-4038-970A-05A84025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45811-22F1-4EBA-8942-505EDE3B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63C60-75E6-4497-B420-2A1B2072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E646A-680A-4C14-8CFF-45D81BCA8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3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5B2684-BBF3-4C46-A649-E608960C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189ED-C23C-4E73-A0D1-8D63E686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C6B23-71F0-43E8-9F51-4B76717E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7E0A-A9A0-484C-9BE3-D76BF02B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3" cy="7680960"/>
          </a:xfrm>
        </p:spPr>
        <p:txBody>
          <a:bodyPr anchor="b"/>
          <a:lstStyle>
            <a:lvl1pPr>
              <a:defRPr sz="94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AED6-6EDD-4E2F-ADAA-2E2CF3469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9426"/>
            </a:lvl1pPr>
            <a:lvl2pPr>
              <a:defRPr sz="8247"/>
            </a:lvl2pPr>
            <a:lvl3pPr>
              <a:defRPr sz="7069"/>
            </a:lvl3pPr>
            <a:lvl4pPr>
              <a:defRPr sz="5891"/>
            </a:lvl4pPr>
            <a:lvl5pPr>
              <a:defRPr sz="5891"/>
            </a:lvl5pPr>
            <a:lvl6pPr>
              <a:defRPr sz="5891"/>
            </a:lvl6pPr>
            <a:lvl7pPr>
              <a:defRPr sz="5891"/>
            </a:lvl7pPr>
            <a:lvl8pPr>
              <a:defRPr sz="5891"/>
            </a:lvl8pPr>
            <a:lvl9pPr>
              <a:defRPr sz="58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C9FBA8-F3C5-4E36-BAAD-30FA86B80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3" cy="18295622"/>
          </a:xfrm>
        </p:spPr>
        <p:txBody>
          <a:bodyPr/>
          <a:lstStyle>
            <a:lvl1pPr marL="0" indent="0">
              <a:buNone/>
              <a:defRPr sz="4712"/>
            </a:lvl1pPr>
            <a:lvl2pPr marL="1346673" indent="0">
              <a:buNone/>
              <a:defRPr sz="4124"/>
            </a:lvl2pPr>
            <a:lvl3pPr marL="2693346" indent="0">
              <a:buNone/>
              <a:defRPr sz="3535"/>
            </a:lvl3pPr>
            <a:lvl4pPr marL="4040019" indent="0">
              <a:buNone/>
              <a:defRPr sz="2946"/>
            </a:lvl4pPr>
            <a:lvl5pPr marL="5386692" indent="0">
              <a:buNone/>
              <a:defRPr sz="2946"/>
            </a:lvl5pPr>
            <a:lvl6pPr marL="6733365" indent="0">
              <a:buNone/>
              <a:defRPr sz="2946"/>
            </a:lvl6pPr>
            <a:lvl7pPr marL="8080038" indent="0">
              <a:buNone/>
              <a:defRPr sz="2946"/>
            </a:lvl7pPr>
            <a:lvl8pPr marL="9426711" indent="0">
              <a:buNone/>
              <a:defRPr sz="2946"/>
            </a:lvl8pPr>
            <a:lvl9pPr marL="10773384" indent="0">
              <a:buNone/>
              <a:defRPr sz="29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F92AD-C3C3-414B-BA40-25D61891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3C266-8C1E-462C-B2CB-C427B341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B0C7F-4731-4C2B-95D0-DC97D361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CC9B-8261-46F4-990E-671FC76F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3" cy="7680960"/>
          </a:xfrm>
        </p:spPr>
        <p:txBody>
          <a:bodyPr anchor="b"/>
          <a:lstStyle>
            <a:lvl1pPr>
              <a:defRPr sz="94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91698-3DAA-4D9B-B4D2-68CDE7C61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9426"/>
            </a:lvl1pPr>
            <a:lvl2pPr marL="1346673" indent="0">
              <a:buNone/>
              <a:defRPr sz="8247"/>
            </a:lvl2pPr>
            <a:lvl3pPr marL="2693346" indent="0">
              <a:buNone/>
              <a:defRPr sz="7069"/>
            </a:lvl3pPr>
            <a:lvl4pPr marL="4040019" indent="0">
              <a:buNone/>
              <a:defRPr sz="5891"/>
            </a:lvl4pPr>
            <a:lvl5pPr marL="5386692" indent="0">
              <a:buNone/>
              <a:defRPr sz="5891"/>
            </a:lvl5pPr>
            <a:lvl6pPr marL="6733365" indent="0">
              <a:buNone/>
              <a:defRPr sz="5891"/>
            </a:lvl6pPr>
            <a:lvl7pPr marL="8080038" indent="0">
              <a:buNone/>
              <a:defRPr sz="5891"/>
            </a:lvl7pPr>
            <a:lvl8pPr marL="9426711" indent="0">
              <a:buNone/>
              <a:defRPr sz="5891"/>
            </a:lvl8pPr>
            <a:lvl9pPr marL="10773384" indent="0">
              <a:buNone/>
              <a:defRPr sz="589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C17BA-E4E2-4D22-A3F8-EFAF659E3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3" cy="18295622"/>
          </a:xfrm>
        </p:spPr>
        <p:txBody>
          <a:bodyPr/>
          <a:lstStyle>
            <a:lvl1pPr marL="0" indent="0">
              <a:buNone/>
              <a:defRPr sz="4712"/>
            </a:lvl1pPr>
            <a:lvl2pPr marL="1346673" indent="0">
              <a:buNone/>
              <a:defRPr sz="4124"/>
            </a:lvl2pPr>
            <a:lvl3pPr marL="2693346" indent="0">
              <a:buNone/>
              <a:defRPr sz="3535"/>
            </a:lvl3pPr>
            <a:lvl4pPr marL="4040019" indent="0">
              <a:buNone/>
              <a:defRPr sz="2946"/>
            </a:lvl4pPr>
            <a:lvl5pPr marL="5386692" indent="0">
              <a:buNone/>
              <a:defRPr sz="2946"/>
            </a:lvl5pPr>
            <a:lvl6pPr marL="6733365" indent="0">
              <a:buNone/>
              <a:defRPr sz="2946"/>
            </a:lvl6pPr>
            <a:lvl7pPr marL="8080038" indent="0">
              <a:buNone/>
              <a:defRPr sz="2946"/>
            </a:lvl7pPr>
            <a:lvl8pPr marL="9426711" indent="0">
              <a:buNone/>
              <a:defRPr sz="2946"/>
            </a:lvl8pPr>
            <a:lvl9pPr marL="10773384" indent="0">
              <a:buNone/>
              <a:defRPr sz="29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B0307-85A9-48A3-9621-C9E870980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96436-915F-4C2F-9850-B56FB95A0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D81E5-E0C0-4FC4-8A0A-2F6A3177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53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68C1EE-B313-46BA-82A2-CA317CE4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37372-850B-44ED-88E2-81A3F6476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7A2D5-8FAD-47AE-92BB-D6FF6D745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E054D-C8C2-456B-89EC-3250137A98A8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4B52-D3C4-4089-9F2C-73E500C3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554E4-A02F-4F8C-971E-83676AE46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8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93346" rtl="0" eaLnBrk="1" latinLnBrk="0" hangingPunct="1">
        <a:lnSpc>
          <a:spcPct val="90000"/>
        </a:lnSpc>
        <a:spcBef>
          <a:spcPct val="0"/>
        </a:spcBef>
        <a:buNone/>
        <a:defRPr sz="12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3336" indent="-673336" algn="l" defTabSz="2693346" rtl="0" eaLnBrk="1" latinLnBrk="0" hangingPunct="1">
        <a:lnSpc>
          <a:spcPct val="90000"/>
        </a:lnSpc>
        <a:spcBef>
          <a:spcPts val="2946"/>
        </a:spcBef>
        <a:buFont typeface="Arial" panose="020B0604020202020204" pitchFamily="34" charset="0"/>
        <a:buChar char="•"/>
        <a:defRPr sz="8247" kern="1200">
          <a:solidFill>
            <a:schemeClr val="tx1"/>
          </a:solidFill>
          <a:latin typeface="+mn-lt"/>
          <a:ea typeface="+mn-ea"/>
          <a:cs typeface="+mn-cs"/>
        </a:defRPr>
      </a:lvl1pPr>
      <a:lvl2pPr marL="2020009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7069" kern="1200">
          <a:solidFill>
            <a:schemeClr val="tx1"/>
          </a:solidFill>
          <a:latin typeface="+mn-lt"/>
          <a:ea typeface="+mn-ea"/>
          <a:cs typeface="+mn-cs"/>
        </a:defRPr>
      </a:lvl2pPr>
      <a:lvl3pPr marL="3366682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891" kern="1200">
          <a:solidFill>
            <a:schemeClr val="tx1"/>
          </a:solidFill>
          <a:latin typeface="+mn-lt"/>
          <a:ea typeface="+mn-ea"/>
          <a:cs typeface="+mn-cs"/>
        </a:defRPr>
      </a:lvl3pPr>
      <a:lvl4pPr marL="4713355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4pPr>
      <a:lvl5pPr marL="6060028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5pPr>
      <a:lvl6pPr marL="7406701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6pPr>
      <a:lvl7pPr marL="8753374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7pPr>
      <a:lvl8pPr marL="10100047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8pPr>
      <a:lvl9pPr marL="11446720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1pPr>
      <a:lvl2pPr marL="1346673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2pPr>
      <a:lvl3pPr marL="2693346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3pPr>
      <a:lvl4pPr marL="4040019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4pPr>
      <a:lvl5pPr marL="5386692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5pPr>
      <a:lvl6pPr marL="6733365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6pPr>
      <a:lvl7pPr marL="8080038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7pPr>
      <a:lvl8pPr marL="9426711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8pPr>
      <a:lvl9pPr marL="10773384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53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878842"/>
            <a:ext cx="1975104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120647"/>
            <a:ext cx="19751040" cy="14483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20340324"/>
            <a:ext cx="51206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20340324"/>
            <a:ext cx="69494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20340324"/>
            <a:ext cx="51206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795652" rtl="0" eaLnBrk="1" latinLnBrk="0" hangingPunct="1">
        <a:spcBef>
          <a:spcPct val="0"/>
        </a:spcBef>
        <a:buNone/>
        <a:defRPr sz="8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3370" indent="-673370" algn="l" defTabSz="1795652" rtl="0" eaLnBrk="1" latinLnBrk="0" hangingPunct="1">
        <a:spcBef>
          <a:spcPct val="20000"/>
        </a:spcBef>
        <a:buFont typeface="Arial" pitchFamily="34" charset="0"/>
        <a:buChar char="•"/>
        <a:defRPr sz="6283" kern="1200">
          <a:solidFill>
            <a:schemeClr val="tx1"/>
          </a:solidFill>
          <a:latin typeface="+mn-lt"/>
          <a:ea typeface="+mn-ea"/>
          <a:cs typeface="+mn-cs"/>
        </a:defRPr>
      </a:lvl1pPr>
      <a:lvl2pPr marL="1458970" indent="-561143" algn="l" defTabSz="1795652" rtl="0" eaLnBrk="1" latinLnBrk="0" hangingPunct="1">
        <a:spcBef>
          <a:spcPct val="20000"/>
        </a:spcBef>
        <a:buFont typeface="Arial" pitchFamily="34" charset="0"/>
        <a:buChar char="–"/>
        <a:defRPr sz="5499" kern="1200">
          <a:solidFill>
            <a:schemeClr val="tx1"/>
          </a:solidFill>
          <a:latin typeface="+mn-lt"/>
          <a:ea typeface="+mn-ea"/>
          <a:cs typeface="+mn-cs"/>
        </a:defRPr>
      </a:lvl2pPr>
      <a:lvl3pPr marL="2244566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4712" kern="1200">
          <a:solidFill>
            <a:schemeClr val="tx1"/>
          </a:solidFill>
          <a:latin typeface="+mn-lt"/>
          <a:ea typeface="+mn-ea"/>
          <a:cs typeface="+mn-cs"/>
        </a:defRPr>
      </a:lvl3pPr>
      <a:lvl4pPr marL="3142393" indent="-448915" algn="l" defTabSz="1795652" rtl="0" eaLnBrk="1" latinLnBrk="0" hangingPunct="1">
        <a:spcBef>
          <a:spcPct val="20000"/>
        </a:spcBef>
        <a:buFont typeface="Arial" pitchFamily="34" charset="0"/>
        <a:buChar char="–"/>
        <a:defRPr sz="3927" kern="1200">
          <a:solidFill>
            <a:schemeClr val="tx1"/>
          </a:solidFill>
          <a:latin typeface="+mn-lt"/>
          <a:ea typeface="+mn-ea"/>
          <a:cs typeface="+mn-cs"/>
        </a:defRPr>
      </a:lvl4pPr>
      <a:lvl5pPr marL="4040221" indent="-448915" algn="l" defTabSz="1795652" rtl="0" eaLnBrk="1" latinLnBrk="0" hangingPunct="1">
        <a:spcBef>
          <a:spcPct val="20000"/>
        </a:spcBef>
        <a:buFont typeface="Arial" pitchFamily="34" charset="0"/>
        <a:buChar char="»"/>
        <a:defRPr sz="3927" kern="1200">
          <a:solidFill>
            <a:schemeClr val="tx1"/>
          </a:solidFill>
          <a:latin typeface="+mn-lt"/>
          <a:ea typeface="+mn-ea"/>
          <a:cs typeface="+mn-cs"/>
        </a:defRPr>
      </a:lvl5pPr>
      <a:lvl6pPr marL="4938049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6pPr>
      <a:lvl7pPr marL="5835875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7pPr>
      <a:lvl8pPr marL="6733700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8pPr>
      <a:lvl9pPr marL="7631530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1pPr>
      <a:lvl2pPr marL="897826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2pPr>
      <a:lvl3pPr marL="1795652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3pPr>
      <a:lvl4pPr marL="2693481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4pPr>
      <a:lvl5pPr marL="3591308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5pPr>
      <a:lvl6pPr marL="4489134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6pPr>
      <a:lvl7pPr marL="5386960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7pPr>
      <a:lvl8pPr marL="6284789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8pPr>
      <a:lvl9pPr marL="7182615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76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D997CE01-6E4A-48E0-A437-B8380AFC4AD2}"/>
              </a:ext>
            </a:extLst>
          </p:cNvPr>
          <p:cNvSpPr/>
          <p:nvPr/>
        </p:nvSpPr>
        <p:spPr>
          <a:xfrm>
            <a:off x="30800460" y="20634752"/>
            <a:ext cx="12507336" cy="8917399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BF0710A2-D972-4C80-B50C-42C2438C1A36}"/>
              </a:ext>
            </a:extLst>
          </p:cNvPr>
          <p:cNvSpPr/>
          <p:nvPr/>
        </p:nvSpPr>
        <p:spPr>
          <a:xfrm>
            <a:off x="615171" y="21084655"/>
            <a:ext cx="13716000" cy="8172507"/>
          </a:xfrm>
          <a:prstGeom prst="roundRect">
            <a:avLst>
              <a:gd name="adj" fmla="val 898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806547E-12B8-4EC4-997D-1B0336831FE8}"/>
              </a:ext>
            </a:extLst>
          </p:cNvPr>
          <p:cNvSpPr/>
          <p:nvPr/>
        </p:nvSpPr>
        <p:spPr>
          <a:xfrm>
            <a:off x="463866" y="30207627"/>
            <a:ext cx="42970134" cy="2243050"/>
          </a:xfrm>
          <a:prstGeom prst="roundRect">
            <a:avLst/>
          </a:prstGeom>
          <a:solidFill>
            <a:srgbClr val="928181"/>
          </a:solidFill>
          <a:ln>
            <a:solidFill>
              <a:srgbClr val="9281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3829574-8B5D-4AAD-9E73-39CB2F5C5C0C}"/>
              </a:ext>
            </a:extLst>
          </p:cNvPr>
          <p:cNvSpPr/>
          <p:nvPr/>
        </p:nvSpPr>
        <p:spPr>
          <a:xfrm>
            <a:off x="892733" y="5217778"/>
            <a:ext cx="13029073" cy="14934832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3014826-DC14-48B5-A59B-5E1265F10742}"/>
              </a:ext>
            </a:extLst>
          </p:cNvPr>
          <p:cNvSpPr/>
          <p:nvPr/>
        </p:nvSpPr>
        <p:spPr>
          <a:xfrm>
            <a:off x="457200" y="457201"/>
            <a:ext cx="42976800" cy="4104786"/>
          </a:xfrm>
          <a:prstGeom prst="roundRect">
            <a:avLst/>
          </a:prstGeom>
          <a:solidFill>
            <a:srgbClr val="924F3A"/>
          </a:solidFill>
          <a:ln>
            <a:solidFill>
              <a:srgbClr val="924F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0C991C-4529-4ED6-A765-EDECBDEE0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307" y="729224"/>
            <a:ext cx="29309440" cy="2860557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7200" b="1" i="0" u="none" strike="noStrike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The Current State of Underrepresented Osteopathic Minorities in Competitive Specialties- A Literature Review</a:t>
            </a: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7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Content Placeholder 39" descr="Logo&#10;&#10;Description automatically generated">
            <a:extLst>
              <a:ext uri="{FF2B5EF4-FFF2-40B4-BE49-F238E27FC236}">
                <a16:creationId xmlns:a16="http://schemas.microsoft.com/office/drawing/2014/main" id="{4137BF0D-6606-4547-83A7-ECF19FA4EA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83" b="32108"/>
          <a:stretch/>
        </p:blipFill>
        <p:spPr>
          <a:xfrm>
            <a:off x="15499956" y="30321882"/>
            <a:ext cx="12897955" cy="2014540"/>
          </a:xfrm>
        </p:spPr>
      </p:pic>
      <p:pic>
        <p:nvPicPr>
          <p:cNvPr id="43" name="Content Placeholder 41" descr="A picture containing arrow&#10;&#10;Description automatically generated">
            <a:extLst>
              <a:ext uri="{FF2B5EF4-FFF2-40B4-BE49-F238E27FC236}">
                <a16:creationId xmlns:a16="http://schemas.microsoft.com/office/drawing/2014/main" id="{DCDBDFD1-057A-4C68-9DE4-A1BE4CF21C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0892" r="15708" b="10420"/>
          <a:stretch/>
        </p:blipFill>
        <p:spPr>
          <a:xfrm>
            <a:off x="930963" y="604055"/>
            <a:ext cx="3291840" cy="37007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F6B75C4-E544-49A0-A812-678E7A852D50}"/>
              </a:ext>
            </a:extLst>
          </p:cNvPr>
          <p:cNvSpPr txBox="1">
            <a:spLocks/>
          </p:cNvSpPr>
          <p:nvPr/>
        </p:nvSpPr>
        <p:spPr>
          <a:xfrm>
            <a:off x="8890446" y="3334791"/>
            <a:ext cx="25811018" cy="1070534"/>
          </a:xfrm>
          <a:prstGeom prst="rect">
            <a:avLst/>
          </a:prstGeom>
          <a:noFill/>
          <a:ln>
            <a:noFill/>
          </a:ln>
        </p:spPr>
        <p:txBody>
          <a:bodyPr vert="horz" lIns="74815" tIns="37407" rIns="74815" bIns="37407" rtlCol="0" anchor="ctr">
            <a:normAutofit fontScale="92500" lnSpcReduction="10000"/>
          </a:bodyPr>
          <a:lstStyle>
            <a:lvl1pPr algn="l" defTabSz="3291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Dashon Eure, Emmanuel Oyalabu, Steve Cochancela Guzman, Ezenna Obilor </a:t>
            </a:r>
          </a:p>
          <a:p>
            <a:pPr algn="ctr"/>
            <a:r>
              <a:rPr 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Noorda College of Osteopathic Medicine </a:t>
            </a:r>
            <a:endParaRPr lang="en-US" sz="3200" b="1" baseline="30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64" b="1" baseline="30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FC47F6-32A1-427C-AEF4-5297633D88B0}"/>
              </a:ext>
            </a:extLst>
          </p:cNvPr>
          <p:cNvSpPr txBox="1"/>
          <p:nvPr/>
        </p:nvSpPr>
        <p:spPr>
          <a:xfrm>
            <a:off x="828049" y="6091032"/>
            <a:ext cx="13281280" cy="157581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endParaRPr lang="en-US" sz="460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According to the recent matriculation data, The National Resident Matching Program (NRMP) identifies several specialties as being particularly competitive</a:t>
            </a:r>
          </a:p>
          <a:p>
            <a:pPr algn="ctr"/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Including: </a:t>
            </a:r>
          </a:p>
          <a:p>
            <a:pPr algn="ctr"/>
            <a:endParaRPr lang="en-US" sz="4600">
              <a:solidFill>
                <a:srgbClr val="000000"/>
              </a:solidFill>
              <a:latin typeface="Times New Roman"/>
              <a:cs typeface="Calibri"/>
            </a:endParaRPr>
          </a:p>
          <a:p>
            <a:pPr algn="ctr"/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Interventional Radiology </a:t>
            </a:r>
            <a:endParaRPr lang="en-US"/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Orthopedic Surgery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 Plastic Surgery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Radiation Oncology 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Vascular Surgery 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Neurosurgery 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Dermatology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600">
                <a:solidFill>
                  <a:srgbClr val="000000"/>
                </a:solidFill>
                <a:latin typeface="Times New Roman"/>
                <a:cs typeface="Calibri"/>
              </a:rPr>
              <a:t>Otolaryngology</a:t>
            </a:r>
          </a:p>
          <a:p>
            <a:pPr algn="ctr"/>
            <a:endParaRPr lang="en-US" sz="4600">
              <a:solidFill>
                <a:srgbClr val="000000"/>
              </a:solidFill>
              <a:latin typeface="Times New Roman"/>
              <a:cs typeface="Calibri"/>
            </a:endParaRPr>
          </a:p>
          <a:p>
            <a:pPr algn="ctr"/>
            <a:r>
              <a:rPr lang="en-US" sz="4600" b="0" i="0">
                <a:solidFill>
                  <a:srgbClr val="000000"/>
                </a:solidFill>
                <a:effectLst/>
                <a:latin typeface="Times New Roman"/>
                <a:cs typeface="Calibri"/>
              </a:rPr>
              <a:t>To increase the number of URM and DO students in competitive specialties, programs should reevaluate their recommendations and perspectives on residency matriculation.</a:t>
            </a:r>
            <a:r>
              <a:rPr lang="en-US" sz="46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US" sz="4600">
              <a:latin typeface="Calibri"/>
              <a:cs typeface="Calibri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>
              <a:cs typeface="Calibri" panose="020F0502020204030204"/>
            </a:endParaRPr>
          </a:p>
          <a:p>
            <a:pPr algn="ctr"/>
            <a:endParaRPr lang="en-US" sz="4000">
              <a:cs typeface="Calibri"/>
            </a:endParaRPr>
          </a:p>
          <a:p>
            <a:pPr algn="ctr"/>
            <a:endParaRPr lang="en-US" sz="40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0B68FF-C971-4A9B-AC99-F1161D41CF4E}"/>
              </a:ext>
            </a:extLst>
          </p:cNvPr>
          <p:cNvSpPr txBox="1"/>
          <p:nvPr/>
        </p:nvSpPr>
        <p:spPr>
          <a:xfrm>
            <a:off x="4784987" y="5674570"/>
            <a:ext cx="4111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1D3B0B-3BD6-4A15-88F4-3CF1567ABC0F}"/>
              </a:ext>
            </a:extLst>
          </p:cNvPr>
          <p:cNvSpPr txBox="1"/>
          <p:nvPr/>
        </p:nvSpPr>
        <p:spPr>
          <a:xfrm>
            <a:off x="5210978" y="21416820"/>
            <a:ext cx="4072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4418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CE7BD0-BF29-41B5-9457-3584B8CE38B2}"/>
              </a:ext>
            </a:extLst>
          </p:cNvPr>
          <p:cNvSpPr txBox="1"/>
          <p:nvPr/>
        </p:nvSpPr>
        <p:spPr>
          <a:xfrm>
            <a:off x="18512054" y="4993869"/>
            <a:ext cx="5606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418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Content Placeholder 41" descr="A picture containing arrow&#10;&#10;Description automatically generated">
            <a:extLst>
              <a:ext uri="{FF2B5EF4-FFF2-40B4-BE49-F238E27FC236}">
                <a16:creationId xmlns:a16="http://schemas.microsoft.com/office/drawing/2014/main" id="{1BF6F644-B367-4262-A3FE-3D1D61E084E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0892" r="15708" b="10420"/>
          <a:stretch/>
        </p:blipFill>
        <p:spPr>
          <a:xfrm>
            <a:off x="39673284" y="604055"/>
            <a:ext cx="3291840" cy="3700788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4D8AD13-58A0-4E61-8F59-E022E68AC397}"/>
              </a:ext>
            </a:extLst>
          </p:cNvPr>
          <p:cNvSpPr txBox="1"/>
          <p:nvPr/>
        </p:nvSpPr>
        <p:spPr>
          <a:xfrm>
            <a:off x="34715499" y="20968972"/>
            <a:ext cx="409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78EE05-BB4C-47E8-AC78-768E1A9F4B3E}"/>
              </a:ext>
            </a:extLst>
          </p:cNvPr>
          <p:cNvSpPr txBox="1"/>
          <p:nvPr/>
        </p:nvSpPr>
        <p:spPr>
          <a:xfrm>
            <a:off x="31117423" y="21982374"/>
            <a:ext cx="10759571" cy="75405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E</a:t>
            </a:r>
            <a:r>
              <a:rPr lang="en-US" sz="4400" b="0" i="0">
                <a:solidFill>
                  <a:srgbClr val="000000"/>
                </a:solidFill>
                <a:effectLst/>
                <a:latin typeface="Times New Roman"/>
                <a:cs typeface="Calibri"/>
              </a:rPr>
              <a:t>ven though many osteopathic medical schools have traditionally emphasized primary care, several students continue to pursue competitive specialties.</a:t>
            </a:r>
            <a:r>
              <a:rPr lang="en-US" sz="4400">
                <a:solidFill>
                  <a:srgbClr val="000000"/>
                </a:solidFill>
                <a:latin typeface="Times New Roman"/>
                <a:cs typeface="Calibri"/>
              </a:rPr>
              <a:t> </a:t>
            </a:r>
            <a:r>
              <a:rPr lang="en-US" sz="4400" b="0" i="0">
                <a:solidFill>
                  <a:srgbClr val="000000"/>
                </a:solidFill>
                <a:effectLst/>
                <a:latin typeface="Times New Roman"/>
                <a:cs typeface="Calibri"/>
              </a:rPr>
              <a:t> Recommendations to increase representation include but are not limited to: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400">
                <a:solidFill>
                  <a:srgbClr val="000000"/>
                </a:solidFill>
                <a:latin typeface="Times New Roman"/>
                <a:cs typeface="Calibri"/>
              </a:rPr>
              <a:t>Increasing URM Faculty at Medical Schools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400" b="0" i="0">
                <a:solidFill>
                  <a:srgbClr val="000000"/>
                </a:solidFill>
                <a:effectLst/>
                <a:latin typeface="Times New Roman"/>
                <a:cs typeface="Calibri"/>
              </a:rPr>
              <a:t>Increasing exposure to Osteopathic Medicine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400">
                <a:solidFill>
                  <a:srgbClr val="000000"/>
                </a:solidFill>
                <a:latin typeface="Times New Roman"/>
                <a:cs typeface="Calibri"/>
              </a:rPr>
              <a:t>Providing Mentorship for URM Residents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A74A5DC-46BA-4489-BB41-CE684B57BC79}"/>
              </a:ext>
            </a:extLst>
          </p:cNvPr>
          <p:cNvSpPr/>
          <p:nvPr/>
        </p:nvSpPr>
        <p:spPr>
          <a:xfrm>
            <a:off x="31112871" y="5228165"/>
            <a:ext cx="11898403" cy="14423505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C8056FC-C6AE-429C-9DCD-E196D7177A25}"/>
              </a:ext>
            </a:extLst>
          </p:cNvPr>
          <p:cNvSpPr txBox="1"/>
          <p:nvPr/>
        </p:nvSpPr>
        <p:spPr>
          <a:xfrm>
            <a:off x="35415285" y="5440392"/>
            <a:ext cx="409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72F11E5-18B4-4210-825A-30E20E883791}"/>
              </a:ext>
            </a:extLst>
          </p:cNvPr>
          <p:cNvSpPr txBox="1"/>
          <p:nvPr/>
        </p:nvSpPr>
        <p:spPr>
          <a:xfrm>
            <a:off x="32633209" y="6578710"/>
            <a:ext cx="8855016" cy="114185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685800" indent="-685800" algn="ctr">
              <a:buFont typeface="Arial"/>
              <a:buChar char="•"/>
            </a:pPr>
            <a:r>
              <a:rPr lang="en-US" sz="4600">
                <a:latin typeface="Times New Roman"/>
                <a:cs typeface="Times New Roman"/>
              </a:rPr>
              <a:t>Both URM and Osteopathic students have low Representation  in competitive specialties </a:t>
            </a:r>
            <a:endParaRPr lang="en-US" sz="4600">
              <a:latin typeface="Times New Roman"/>
              <a:cs typeface="Times New Roman" panose="02020603050405020304" pitchFamily="18" charset="0"/>
            </a:endParaRPr>
          </a:p>
          <a:p>
            <a:pPr marL="685800" indent="-685800" algn="ctr">
              <a:buFont typeface="Arial"/>
              <a:buChar char="•"/>
            </a:pPr>
            <a:endParaRPr lang="en-US" sz="4600">
              <a:latin typeface="Times New Roman"/>
              <a:cs typeface="Times New Roman"/>
            </a:endParaRPr>
          </a:p>
          <a:p>
            <a:pPr marL="685800" indent="-685800" algn="ctr">
              <a:buFont typeface="Arial"/>
              <a:buChar char="•"/>
            </a:pPr>
            <a:r>
              <a:rPr lang="en-US" sz="4600">
                <a:latin typeface="Times New Roman"/>
                <a:cs typeface="Times New Roman"/>
              </a:rPr>
              <a:t>Limitation-Only studies students observing  URM or Osteopathic medical students separately applying to competitive specialties    </a:t>
            </a:r>
            <a:endParaRPr lang="en-US" sz="4600">
              <a:latin typeface="Times New Roman"/>
              <a:cs typeface="Calibri"/>
            </a:endParaRPr>
          </a:p>
          <a:p>
            <a:pPr marL="685800" indent="-685800" algn="ctr">
              <a:buFont typeface="Arial"/>
              <a:buChar char="•"/>
            </a:pPr>
            <a:endParaRPr lang="en-US" sz="4600">
              <a:latin typeface="Times New Roman"/>
              <a:cs typeface="Times New Roman"/>
            </a:endParaRPr>
          </a:p>
          <a:p>
            <a:pPr marL="685800" indent="-685800" algn="ctr">
              <a:buFont typeface="Arial"/>
              <a:buChar char="•"/>
            </a:pPr>
            <a:r>
              <a:rPr lang="en-US" sz="4600">
                <a:latin typeface="Times New Roman"/>
                <a:cs typeface="Times New Roman"/>
              </a:rPr>
              <a:t>More research observing  URM osteopathic medical student match trends and barriers faced when applying to competitive </a:t>
            </a:r>
            <a:endParaRPr lang="en-US" sz="4600">
              <a:latin typeface="Times New Roman"/>
              <a:cs typeface="Calibri" panose="020F0502020204030204"/>
            </a:endParaRPr>
          </a:p>
          <a:p>
            <a:pPr marL="685800" indent="-685800">
              <a:buFont typeface="Arial"/>
              <a:buChar char="•"/>
            </a:pPr>
            <a:endParaRPr lang="en-US" sz="4600"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449B62-F458-1890-5585-6B21FC01833B}"/>
              </a:ext>
            </a:extLst>
          </p:cNvPr>
          <p:cNvSpPr txBox="1"/>
          <p:nvPr/>
        </p:nvSpPr>
        <p:spPr>
          <a:xfrm>
            <a:off x="1105829" y="22505996"/>
            <a:ext cx="12751044" cy="5755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600" b="0" i="0">
                <a:solidFill>
                  <a:srgbClr val="000000"/>
                </a:solidFill>
                <a:effectLst/>
                <a:latin typeface="Times New Roman"/>
                <a:ea typeface="Calibri"/>
                <a:cs typeface="Calibri"/>
              </a:rPr>
              <a:t>A PubMed, Google Scholar, and </a:t>
            </a:r>
            <a:r>
              <a:rPr lang="en-US" sz="460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Noorda-COM</a:t>
            </a:r>
            <a:r>
              <a:rPr lang="en-US" sz="4600" b="0" i="0">
                <a:solidFill>
                  <a:srgbClr val="000000"/>
                </a:solidFill>
                <a:effectLst/>
                <a:latin typeface="Times New Roman"/>
                <a:ea typeface="Calibri"/>
                <a:cs typeface="Calibri"/>
              </a:rPr>
              <a:t> library resources literature review was conducted using the search terms: “ Match rates”,” URM” “Competitive specialties'', “Osteopathic students match rates”, “URM match rates”, “ URM osteopathic students”. Sixteen articles were generated during the search.  The NRMP 2022 match data the AACOM reports were used.  </a:t>
            </a:r>
            <a:endParaRPr lang="en-US" sz="4600">
              <a:latin typeface="Times New Roman"/>
              <a:ea typeface="Calibri"/>
              <a:cs typeface="Calibri"/>
            </a:endParaRPr>
          </a:p>
        </p:txBody>
      </p:sp>
      <p:pic>
        <p:nvPicPr>
          <p:cNvPr id="1028" name="Picture 4" descr="URM in Medicine | Family Medicine | University of Nebraska Medical Center">
            <a:extLst>
              <a:ext uri="{FF2B5EF4-FFF2-40B4-BE49-F238E27FC236}">
                <a16:creationId xmlns:a16="http://schemas.microsoft.com/office/drawing/2014/main" id="{3AEA89DE-BE7E-639F-CE2C-A253933AA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735" y="5895937"/>
            <a:ext cx="13556591" cy="637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0BA4D909-2C34-17FB-B65A-C827B4562D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5" y="13299725"/>
            <a:ext cx="13583835" cy="73658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1CC9E54-BCC8-E680-C46C-0229D27BD885}"/>
              </a:ext>
            </a:extLst>
          </p:cNvPr>
          <p:cNvSpPr txBox="1"/>
          <p:nvPr/>
        </p:nvSpPr>
        <p:spPr>
          <a:xfrm>
            <a:off x="15357892" y="20639390"/>
            <a:ext cx="13504821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latin typeface="Times New Roman"/>
                <a:cs typeface="Times New Roman"/>
              </a:rPr>
              <a:t>There was no statistical difference between the MD and DO dermatology residents’ scoring on the In-Training Exam  at Case Western  Reserve  University Medical Center. Craig et al. 2020</a:t>
            </a:r>
            <a:endParaRPr lang="en-US" sz="2800" b="1" i="0">
              <a:solidFill>
                <a:srgbClr val="212121"/>
              </a:solidFill>
              <a:effectLst/>
              <a:latin typeface="Times New Roman"/>
              <a:cs typeface="Times New Roman"/>
            </a:endParaRPr>
          </a:p>
          <a:p>
            <a:endParaRPr lang="en-US" sz="32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81BCA3-B41F-528F-8902-8992F54BDF22}"/>
              </a:ext>
            </a:extLst>
          </p:cNvPr>
          <p:cNvSpPr txBox="1"/>
          <p:nvPr/>
        </p:nvSpPr>
        <p:spPr>
          <a:xfrm>
            <a:off x="15654040" y="12285209"/>
            <a:ext cx="12357574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latin typeface="Times New Roman"/>
                <a:cs typeface="Times New Roman"/>
              </a:rPr>
              <a:t>There has been a substantial amount of non URM’s matriculating into medical schools.- Courtesy of The University of Nebraska Medical Center </a:t>
            </a:r>
          </a:p>
          <a:p>
            <a:endParaRPr lang="en-US"/>
          </a:p>
        </p:txBody>
      </p:sp>
      <p:pic>
        <p:nvPicPr>
          <p:cNvPr id="2" name="Picture 3" descr="Table&#10;&#10;Description automatically generated">
            <a:extLst>
              <a:ext uri="{FF2B5EF4-FFF2-40B4-BE49-F238E27FC236}">
                <a16:creationId xmlns:a16="http://schemas.microsoft.com/office/drawing/2014/main" id="{8306C8A2-EEB8-EBE0-4CCA-B2173ED8E3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74179" y="21966927"/>
            <a:ext cx="13485038" cy="55807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C5872B-3E13-5630-4173-CF592B795E98}"/>
              </a:ext>
            </a:extLst>
          </p:cNvPr>
          <p:cNvSpPr txBox="1"/>
          <p:nvPr/>
        </p:nvSpPr>
        <p:spPr>
          <a:xfrm>
            <a:off x="15321980" y="27923711"/>
            <a:ext cx="1392001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Times New Roman"/>
                <a:cs typeface="Calibri"/>
              </a:rPr>
              <a:t> Specialty Representation Quotient by Specialty and Applicant Race and Ethnicity Abbreviations: SRQ, specialty representation quotient; URM, underrepresented in medicine. </a:t>
            </a:r>
            <a:r>
              <a:rPr lang="en-US" sz="2800" err="1">
                <a:latin typeface="Times New Roman"/>
                <a:cs typeface="Calibri"/>
              </a:rPr>
              <a:t>Tiako</a:t>
            </a:r>
            <a:r>
              <a:rPr lang="en-US" sz="2800">
                <a:latin typeface="Times New Roman"/>
                <a:cs typeface="Calibri"/>
              </a:rPr>
              <a:t> et al . 2022</a:t>
            </a:r>
            <a:endParaRPr lang="en-US" sz="280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1995599"/>
      </p:ext>
    </p:extLst>
  </p:cSld>
  <p:clrMapOvr>
    <a:masterClrMapping/>
  </p:clrMapOvr>
</p:sld>
</file>

<file path=ppt/theme/theme1.xml><?xml version="1.0" encoding="utf-8"?>
<a:theme xmlns:a="http://schemas.openxmlformats.org/drawingml/2006/main" name="Noorda Researc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orda Research Theme" id="{FF3619C1-7E05-4939-8871-B0B96DBF1514}" vid="{5B80C1B1-DA23-4389-8922-4A08F56838F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b73722-35d8-4d15-ad07-4bb7d31636f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ACAD01073B634790EF8FFC4B1BBDEB" ma:contentTypeVersion="9" ma:contentTypeDescription="Create a new document." ma:contentTypeScope="" ma:versionID="a3c8daf425e10eee3f35e5c128477c52">
  <xsd:schema xmlns:xsd="http://www.w3.org/2001/XMLSchema" xmlns:xs="http://www.w3.org/2001/XMLSchema" xmlns:p="http://schemas.microsoft.com/office/2006/metadata/properties" xmlns:ns3="02b73722-35d8-4d15-ad07-4bb7d31636fe" xmlns:ns4="3d288d53-a8c8-42b3-b71a-9acb898d719a" targetNamespace="http://schemas.microsoft.com/office/2006/metadata/properties" ma:root="true" ma:fieldsID="6df2db082baf828f5ae0f9250042bacb" ns3:_="" ns4:_="">
    <xsd:import namespace="02b73722-35d8-4d15-ad07-4bb7d31636fe"/>
    <xsd:import namespace="3d288d53-a8c8-42b3-b71a-9acb898d71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b73722-35d8-4d15-ad07-4bb7d31636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88d53-a8c8-42b3-b71a-9acb898d71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3A1509-E4B8-49CD-A00B-EC594A063A69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3d288d53-a8c8-42b3-b71a-9acb898d719a"/>
    <ds:schemaRef ds:uri="02b73722-35d8-4d15-ad07-4bb7d31636fe"/>
  </ds:schemaRefs>
</ds:datastoreItem>
</file>

<file path=customXml/itemProps2.xml><?xml version="1.0" encoding="utf-8"?>
<ds:datastoreItem xmlns:ds="http://schemas.openxmlformats.org/officeDocument/2006/customXml" ds:itemID="{F6A18D27-7E9C-4912-BCB7-DDD9C48E7A2E}">
  <ds:schemaRefs>
    <ds:schemaRef ds:uri="02b73722-35d8-4d15-ad07-4bb7d31636fe"/>
    <ds:schemaRef ds:uri="3d288d53-a8c8-42b3-b71a-9acb898d71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A333A29-56C3-4989-8D56-D3A4EE956F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Noorda Research Theme</Template>
  <TotalTime>0</TotalTime>
  <Words>335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Noorda Research Theme</vt:lpstr>
      <vt:lpstr>1_Office Theme</vt:lpstr>
      <vt:lpstr>The Current State of Underrepresented Osteopathic Minorities in Competitive Specialties- A Literature Review​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Noorda College of Osteopathic Medicine</dc:title>
  <dc:creator>Schyler M. Richards</dc:creator>
  <cp:lastModifiedBy>Emmanuel Oyalabu</cp:lastModifiedBy>
  <cp:revision>1</cp:revision>
  <cp:lastPrinted>2022-04-12T18:11:09Z</cp:lastPrinted>
  <dcterms:created xsi:type="dcterms:W3CDTF">2021-05-11T15:22:36Z</dcterms:created>
  <dcterms:modified xsi:type="dcterms:W3CDTF">2023-02-20T17:06:15Z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0x0101001CACAD01073B634790EF8FFC4B1BBDEB</vt:lpwstr>
  </property>
</Properties>
</file>