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7"/>
  </p:notesMasterIdLst>
  <p:sldIdLst>
    <p:sldId id="284" r:id="rId6"/>
  </p:sldIdLst>
  <p:sldSz cx="43891200" cy="32918400"/>
  <p:notesSz cx="7010400" cy="9296400"/>
  <p:defaultTextStyle>
    <a:defPPr>
      <a:defRPr lang="en-US"/>
    </a:defPPr>
    <a:lvl1pPr marL="0" algn="l" defTabSz="914342" rtl="0" eaLnBrk="1" latinLnBrk="0" hangingPunct="1">
      <a:defRPr sz="1800" kern="1200">
        <a:solidFill>
          <a:schemeClr val="tx1"/>
        </a:solidFill>
        <a:latin typeface="+mn-lt"/>
        <a:ea typeface="+mn-ea"/>
        <a:cs typeface="+mn-cs"/>
      </a:defRPr>
    </a:lvl1pPr>
    <a:lvl2pPr marL="457171"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3" algn="l" defTabSz="914342" rtl="0" eaLnBrk="1" latinLnBrk="0" hangingPunct="1">
      <a:defRPr sz="1800" kern="1200">
        <a:solidFill>
          <a:schemeClr val="tx1"/>
        </a:solidFill>
        <a:latin typeface="+mn-lt"/>
        <a:ea typeface="+mn-ea"/>
        <a:cs typeface="+mn-cs"/>
      </a:defRPr>
    </a:lvl4pPr>
    <a:lvl5pPr marL="1828683" algn="l" defTabSz="914342" rtl="0" eaLnBrk="1" latinLnBrk="0" hangingPunct="1">
      <a:defRPr sz="1800" kern="1200">
        <a:solidFill>
          <a:schemeClr val="tx1"/>
        </a:solidFill>
        <a:latin typeface="+mn-lt"/>
        <a:ea typeface="+mn-ea"/>
        <a:cs typeface="+mn-cs"/>
      </a:defRPr>
    </a:lvl5pPr>
    <a:lvl6pPr marL="2285853" algn="l" defTabSz="914342" rtl="0" eaLnBrk="1" latinLnBrk="0" hangingPunct="1">
      <a:defRPr sz="1800" kern="1200">
        <a:solidFill>
          <a:schemeClr val="tx1"/>
        </a:solidFill>
        <a:latin typeface="+mn-lt"/>
        <a:ea typeface="+mn-ea"/>
        <a:cs typeface="+mn-cs"/>
      </a:defRPr>
    </a:lvl6pPr>
    <a:lvl7pPr marL="2743024" algn="l" defTabSz="914342" rtl="0" eaLnBrk="1" latinLnBrk="0" hangingPunct="1">
      <a:defRPr sz="1800" kern="1200">
        <a:solidFill>
          <a:schemeClr val="tx1"/>
        </a:solidFill>
        <a:latin typeface="+mn-lt"/>
        <a:ea typeface="+mn-ea"/>
        <a:cs typeface="+mn-cs"/>
      </a:defRPr>
    </a:lvl7pPr>
    <a:lvl8pPr marL="3200195" algn="l" defTabSz="914342" rtl="0" eaLnBrk="1" latinLnBrk="0" hangingPunct="1">
      <a:defRPr sz="1800" kern="1200">
        <a:solidFill>
          <a:schemeClr val="tx1"/>
        </a:solidFill>
        <a:latin typeface="+mn-lt"/>
        <a:ea typeface="+mn-ea"/>
        <a:cs typeface="+mn-cs"/>
      </a:defRPr>
    </a:lvl8pPr>
    <a:lvl9pPr marL="3657366" algn="l" defTabSz="9143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88" userDrawn="1">
          <p15:clr>
            <a:srgbClr val="A4A3A4"/>
          </p15:clr>
        </p15:guide>
        <p15:guide id="2" pos="35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9FA"/>
    <a:srgbClr val="844DAD"/>
    <a:srgbClr val="9ECA62"/>
    <a:srgbClr val="92D050"/>
    <a:srgbClr val="924F3A"/>
    <a:srgbClr val="7030A0"/>
    <a:srgbClr val="883FE8"/>
    <a:srgbClr val="9C6ADF"/>
    <a:srgbClr val="5D3225"/>
    <a:srgbClr val="9281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574493-91BE-4DF7-84AC-E7270A510F35}" v="2059" dt="2023-02-09T02:23:37.709"/>
    <p1510:client id="{234E84D2-32F6-445A-A969-A87A82F2D979}" v="32" dt="2023-02-10T05:55:15.347"/>
    <p1510:client id="{46D8BA61-A1AC-4854-AD79-64E22FB8EFDA}" v="10" dt="2023-02-07T03:18:59.723"/>
    <p1510:client id="{4990046D-BB1E-487D-ADE2-20F754859340}" v="196" dt="2023-02-07T01:53:57.482"/>
    <p1510:client id="{6FAC0AA5-9E61-44E5-800E-501C9059203B}" v="212" dt="2023-02-08T03:14:54.685"/>
    <p1510:client id="{966CA182-4E91-42DC-8703-182EB81E1D3F}" v="2" dt="2023-02-07T00:25:48.005"/>
    <p1510:client id="{9E00A60E-CB1B-44F7-88CB-04C61A500DED}" v="665" dt="2023-02-07T00:57:06.438"/>
    <p1510:client id="{A645FD48-EAB1-4C31-9E52-83D810DB59F9}" v="45" dt="2023-02-09T04:44:05.175"/>
    <p1510:client id="{A8B891EA-48A6-4127-9C49-D336D489D825}" v="68" dt="2023-02-10T05:52:11.172"/>
    <p1510:client id="{D4ABB3E7-63F5-4D96-B415-92D484953FF9}" v="97" dt="2023-02-06T05:15:40.564"/>
    <p1510:client id="{FD3E081B-F676-4E2D-84CC-0754E60202C3}" v="350" dt="2023-02-08T02:04:23.4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3888"/>
        <p:guide pos="3528"/>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dy Cook" userId="S::do25.mbcook@noordacom.org::11e05127-be9c-40a1-8a5a-c36490fbc382" providerId="AD" clId="Web-{A645FD48-EAB1-4C31-9E52-83D810DB59F9}"/>
    <pc:docChg chg="modSld">
      <pc:chgData name="Mindy Cook" userId="S::do25.mbcook@noordacom.org::11e05127-be9c-40a1-8a5a-c36490fbc382" providerId="AD" clId="Web-{A645FD48-EAB1-4C31-9E52-83D810DB59F9}" dt="2023-02-09T04:44:05.175" v="23" actId="20577"/>
      <pc:docMkLst>
        <pc:docMk/>
      </pc:docMkLst>
      <pc:sldChg chg="modSp">
        <pc:chgData name="Mindy Cook" userId="S::do25.mbcook@noordacom.org::11e05127-be9c-40a1-8a5a-c36490fbc382" providerId="AD" clId="Web-{A645FD48-EAB1-4C31-9E52-83D810DB59F9}" dt="2023-02-09T04:44:05.175" v="23" actId="20577"/>
        <pc:sldMkLst>
          <pc:docMk/>
          <pc:sldMk cId="2811995599" sldId="284"/>
        </pc:sldMkLst>
        <pc:spChg chg="mod">
          <ac:chgData name="Mindy Cook" userId="S::do25.mbcook@noordacom.org::11e05127-be9c-40a1-8a5a-c36490fbc382" providerId="AD" clId="Web-{A645FD48-EAB1-4C31-9E52-83D810DB59F9}" dt="2023-02-09T04:42:25.845" v="1" actId="1076"/>
          <ac:spMkLst>
            <pc:docMk/>
            <pc:sldMk cId="2811995599" sldId="284"/>
            <ac:spMk id="4" creationId="{93D1CFD2-378D-E853-1CEE-F94C8B640C30}"/>
          </ac:spMkLst>
        </pc:spChg>
        <pc:spChg chg="mod">
          <ac:chgData name="Mindy Cook" userId="S::do25.mbcook@noordacom.org::11e05127-be9c-40a1-8a5a-c36490fbc382" providerId="AD" clId="Web-{A645FD48-EAB1-4C31-9E52-83D810DB59F9}" dt="2023-02-09T04:44:05.175" v="23" actId="20577"/>
          <ac:spMkLst>
            <pc:docMk/>
            <pc:sldMk cId="2811995599" sldId="284"/>
            <ac:spMk id="10" creationId="{885FCE7F-4D46-2D1E-0961-09D44AC5ADEB}"/>
          </ac:spMkLst>
        </pc:spChg>
        <pc:spChg chg="mod">
          <ac:chgData name="Mindy Cook" userId="S::do25.mbcook@noordacom.org::11e05127-be9c-40a1-8a5a-c36490fbc382" providerId="AD" clId="Web-{A645FD48-EAB1-4C31-9E52-83D810DB59F9}" dt="2023-02-09T04:42:46.017" v="2" actId="14100"/>
          <ac:spMkLst>
            <pc:docMk/>
            <pc:sldMk cId="2811995599" sldId="284"/>
            <ac:spMk id="60" creationId="{9A74A5DC-46BA-4489-BB41-CE684B57BC79}"/>
          </ac:spMkLst>
        </pc:spChg>
      </pc:sldChg>
    </pc:docChg>
  </pc:docChgLst>
  <pc:docChgLst>
    <pc:chgData name="Jaden Arnold" userId="4e208307-6984-45d6-a1ab-71747e386d5c" providerId="ADAL" clId="{9E00A60E-CB1B-44F7-88CB-04C61A500DED}"/>
    <pc:docChg chg="undo custSel modSld">
      <pc:chgData name="Jaden Arnold" userId="4e208307-6984-45d6-a1ab-71747e386d5c" providerId="ADAL" clId="{9E00A60E-CB1B-44F7-88CB-04C61A500DED}" dt="2023-02-07T00:57:06.441" v="2667" actId="20577"/>
      <pc:docMkLst>
        <pc:docMk/>
      </pc:docMkLst>
      <pc:sldChg chg="addSp delSp modSp mod">
        <pc:chgData name="Jaden Arnold" userId="4e208307-6984-45d6-a1ab-71747e386d5c" providerId="ADAL" clId="{9E00A60E-CB1B-44F7-88CB-04C61A500DED}" dt="2023-02-07T00:57:06.441" v="2667" actId="20577"/>
        <pc:sldMkLst>
          <pc:docMk/>
          <pc:sldMk cId="2811995599" sldId="284"/>
        </pc:sldMkLst>
        <pc:spChg chg="del mod">
          <ac:chgData name="Jaden Arnold" userId="4e208307-6984-45d6-a1ab-71747e386d5c" providerId="ADAL" clId="{9E00A60E-CB1B-44F7-88CB-04C61A500DED}" dt="2023-02-04T21:36:43.798" v="398"/>
          <ac:spMkLst>
            <pc:docMk/>
            <pc:sldMk cId="2811995599" sldId="284"/>
            <ac:spMk id="4" creationId="{16DD99D3-A56A-B234-38EE-9A7771DB1B70}"/>
          </ac:spMkLst>
        </pc:spChg>
        <pc:spChg chg="del mod">
          <ac:chgData name="Jaden Arnold" userId="4e208307-6984-45d6-a1ab-71747e386d5c" providerId="ADAL" clId="{9E00A60E-CB1B-44F7-88CB-04C61A500DED}" dt="2023-02-04T21:35:57.589" v="319"/>
          <ac:spMkLst>
            <pc:docMk/>
            <pc:sldMk cId="2811995599" sldId="284"/>
            <ac:spMk id="5" creationId="{E986C8D2-42A3-FF73-752E-FF066F48FE6D}"/>
          </ac:spMkLst>
        </pc:spChg>
        <pc:spChg chg="del mod">
          <ac:chgData name="Jaden Arnold" userId="4e208307-6984-45d6-a1ab-71747e386d5c" providerId="ADAL" clId="{9E00A60E-CB1B-44F7-88CB-04C61A500DED}" dt="2023-02-04T21:35:18.365" v="268"/>
          <ac:spMkLst>
            <pc:docMk/>
            <pc:sldMk cId="2811995599" sldId="284"/>
            <ac:spMk id="7" creationId="{3BFC47F6-32A1-427C-AEF4-5297633D88B0}"/>
          </ac:spMkLst>
        </pc:spChg>
        <pc:spChg chg="del mod">
          <ac:chgData name="Jaden Arnold" userId="4e208307-6984-45d6-a1ab-71747e386d5c" providerId="ADAL" clId="{9E00A60E-CB1B-44F7-88CB-04C61A500DED}" dt="2023-02-07T00:48:44.046" v="2093" actId="478"/>
          <ac:spMkLst>
            <pc:docMk/>
            <pc:sldMk cId="2811995599" sldId="284"/>
            <ac:spMk id="8" creationId="{59DBEFAC-4D0C-3992-6EE4-BCC4DC790099}"/>
          </ac:spMkLst>
        </pc:spChg>
        <pc:spChg chg="del mod">
          <ac:chgData name="Jaden Arnold" userId="4e208307-6984-45d6-a1ab-71747e386d5c" providerId="ADAL" clId="{9E00A60E-CB1B-44F7-88CB-04C61A500DED}" dt="2023-02-04T21:35:57.589" v="317"/>
          <ac:spMkLst>
            <pc:docMk/>
            <pc:sldMk cId="2811995599" sldId="284"/>
            <ac:spMk id="8" creationId="{F5A8C9FC-3D5A-7ED5-B838-487816CDA3D2}"/>
          </ac:spMkLst>
        </pc:spChg>
        <pc:spChg chg="del mod">
          <ac:chgData name="Jaden Arnold" userId="4e208307-6984-45d6-a1ab-71747e386d5c" providerId="ADAL" clId="{9E00A60E-CB1B-44F7-88CB-04C61A500DED}" dt="2023-02-04T21:35:57.597" v="321"/>
          <ac:spMkLst>
            <pc:docMk/>
            <pc:sldMk cId="2811995599" sldId="284"/>
            <ac:spMk id="9" creationId="{1308BF0D-DC10-3E96-CCFA-EA9F6C4AAFE5}"/>
          </ac:spMkLst>
        </pc:spChg>
        <pc:spChg chg="add mod">
          <ac:chgData name="Jaden Arnold" userId="4e208307-6984-45d6-a1ab-71747e386d5c" providerId="ADAL" clId="{9E00A60E-CB1B-44F7-88CB-04C61A500DED}" dt="2023-02-07T00:57:06.441" v="2667" actId="20577"/>
          <ac:spMkLst>
            <pc:docMk/>
            <pc:sldMk cId="2811995599" sldId="284"/>
            <ac:spMk id="9" creationId="{1526BFBD-A41E-D31B-70FF-CF4A76CD95BE}"/>
          </ac:spMkLst>
        </pc:spChg>
        <pc:spChg chg="add mod">
          <ac:chgData name="Jaden Arnold" userId="4e208307-6984-45d6-a1ab-71747e386d5c" providerId="ADAL" clId="{9E00A60E-CB1B-44F7-88CB-04C61A500DED}" dt="2023-02-07T00:26:32.585" v="2051" actId="255"/>
          <ac:spMkLst>
            <pc:docMk/>
            <pc:sldMk cId="2811995599" sldId="284"/>
            <ac:spMk id="10" creationId="{885FCE7F-4D46-2D1E-0961-09D44AC5ADEB}"/>
          </ac:spMkLst>
        </pc:spChg>
        <pc:spChg chg="del mod">
          <ac:chgData name="Jaden Arnold" userId="4e208307-6984-45d6-a1ab-71747e386d5c" providerId="ADAL" clId="{9E00A60E-CB1B-44F7-88CB-04C61A500DED}" dt="2023-02-04T21:36:43.798" v="394"/>
          <ac:spMkLst>
            <pc:docMk/>
            <pc:sldMk cId="2811995599" sldId="284"/>
            <ac:spMk id="11" creationId="{BD805855-8355-C511-6D2D-C8D4506A4B81}"/>
          </ac:spMkLst>
        </pc:spChg>
        <pc:spChg chg="del mod">
          <ac:chgData name="Jaden Arnold" userId="4e208307-6984-45d6-a1ab-71747e386d5c" providerId="ADAL" clId="{9E00A60E-CB1B-44F7-88CB-04C61A500DED}" dt="2023-02-04T21:36:43.790" v="390"/>
          <ac:spMkLst>
            <pc:docMk/>
            <pc:sldMk cId="2811995599" sldId="284"/>
            <ac:spMk id="15" creationId="{623FC679-A564-D1FE-4B00-CD68E63B1AF1}"/>
          </ac:spMkLst>
        </pc:spChg>
        <pc:spChg chg="mod">
          <ac:chgData name="Jaden Arnold" userId="4e208307-6984-45d6-a1ab-71747e386d5c" providerId="ADAL" clId="{9E00A60E-CB1B-44F7-88CB-04C61A500DED}" dt="2023-02-04T22:09:23.508" v="468" actId="20577"/>
          <ac:spMkLst>
            <pc:docMk/>
            <pc:sldMk cId="2811995599" sldId="284"/>
            <ac:spMk id="16" creationId="{03829574-8B5D-4AAD-9E73-39CB2F5C5C0C}"/>
          </ac:spMkLst>
        </pc:spChg>
        <pc:spChg chg="add mod">
          <ac:chgData name="Jaden Arnold" userId="4e208307-6984-45d6-a1ab-71747e386d5c" providerId="ADAL" clId="{9E00A60E-CB1B-44F7-88CB-04C61A500DED}" dt="2023-02-04T22:02:42.550" v="442" actId="255"/>
          <ac:spMkLst>
            <pc:docMk/>
            <pc:sldMk cId="2811995599" sldId="284"/>
            <ac:spMk id="17" creationId="{23BA2A5F-C4CD-FEE2-B3AE-7985153379F7}"/>
          </ac:spMkLst>
        </pc:spChg>
        <pc:spChg chg="add mod">
          <ac:chgData name="Jaden Arnold" userId="4e208307-6984-45d6-a1ab-71747e386d5c" providerId="ADAL" clId="{9E00A60E-CB1B-44F7-88CB-04C61A500DED}" dt="2023-02-04T22:02:57.041" v="444" actId="255"/>
          <ac:spMkLst>
            <pc:docMk/>
            <pc:sldMk cId="2811995599" sldId="284"/>
            <ac:spMk id="18" creationId="{B5FB3511-AD19-5990-A454-BC8E995F34D2}"/>
          </ac:spMkLst>
        </pc:spChg>
        <pc:spChg chg="add del mod">
          <ac:chgData name="Jaden Arnold" userId="4e208307-6984-45d6-a1ab-71747e386d5c" providerId="ADAL" clId="{9E00A60E-CB1B-44F7-88CB-04C61A500DED}" dt="2023-02-04T22:08:29.802" v="448" actId="767"/>
          <ac:spMkLst>
            <pc:docMk/>
            <pc:sldMk cId="2811995599" sldId="284"/>
            <ac:spMk id="20" creationId="{74D6FEA1-A82B-8515-5994-BCD0A93518DB}"/>
          </ac:spMkLst>
        </pc:spChg>
        <pc:spChg chg="add mod">
          <ac:chgData name="Jaden Arnold" userId="4e208307-6984-45d6-a1ab-71747e386d5c" providerId="ADAL" clId="{9E00A60E-CB1B-44F7-88CB-04C61A500DED}" dt="2023-02-04T22:37:15.031" v="2047" actId="20577"/>
          <ac:spMkLst>
            <pc:docMk/>
            <pc:sldMk cId="2811995599" sldId="284"/>
            <ac:spMk id="21" creationId="{902DC040-1EB9-E369-0EB5-DD0776BFA4A4}"/>
          </ac:spMkLst>
        </pc:spChg>
        <pc:spChg chg="del mod">
          <ac:chgData name="Jaden Arnold" userId="4e208307-6984-45d6-a1ab-71747e386d5c" providerId="ADAL" clId="{9E00A60E-CB1B-44F7-88CB-04C61A500DED}" dt="2023-02-04T21:35:57.600" v="323"/>
          <ac:spMkLst>
            <pc:docMk/>
            <pc:sldMk cId="2811995599" sldId="284"/>
            <ac:spMk id="23" creationId="{85F7F5A0-506C-518A-C3E0-D7DF2CBD299E}"/>
          </ac:spMkLst>
        </pc:spChg>
        <pc:spChg chg="add mod">
          <ac:chgData name="Jaden Arnold" userId="4e208307-6984-45d6-a1ab-71747e386d5c" providerId="ADAL" clId="{9E00A60E-CB1B-44F7-88CB-04C61A500DED}" dt="2023-02-04T22:30:50.334" v="1745" actId="20577"/>
          <ac:spMkLst>
            <pc:docMk/>
            <pc:sldMk cId="2811995599" sldId="284"/>
            <ac:spMk id="25" creationId="{7AD8B616-FA79-B843-7A23-65585CD59458}"/>
          </ac:spMkLst>
        </pc:spChg>
        <pc:spChg chg="del mod">
          <ac:chgData name="Jaden Arnold" userId="4e208307-6984-45d6-a1ab-71747e386d5c" providerId="ADAL" clId="{9E00A60E-CB1B-44F7-88CB-04C61A500DED}" dt="2023-02-04T21:35:57.605" v="327"/>
          <ac:spMkLst>
            <pc:docMk/>
            <pc:sldMk cId="2811995599" sldId="284"/>
            <ac:spMk id="31" creationId="{B3CD4E0D-B295-1398-32E0-B5E97B9C57C6}"/>
          </ac:spMkLst>
        </pc:spChg>
        <pc:spChg chg="del mod">
          <ac:chgData name="Jaden Arnold" userId="4e208307-6984-45d6-a1ab-71747e386d5c" providerId="ADAL" clId="{9E00A60E-CB1B-44F7-88CB-04C61A500DED}" dt="2023-02-04T21:35:57.603" v="325"/>
          <ac:spMkLst>
            <pc:docMk/>
            <pc:sldMk cId="2811995599" sldId="284"/>
            <ac:spMk id="34" creationId="{0ED18F5D-4F07-2922-B1AB-1AE1CB220343}"/>
          </ac:spMkLst>
        </pc:spChg>
        <pc:spChg chg="del mod">
          <ac:chgData name="Jaden Arnold" userId="4e208307-6984-45d6-a1ab-71747e386d5c" providerId="ADAL" clId="{9E00A60E-CB1B-44F7-88CB-04C61A500DED}" dt="2023-02-04T21:36:43.790" v="392"/>
          <ac:spMkLst>
            <pc:docMk/>
            <pc:sldMk cId="2811995599" sldId="284"/>
            <ac:spMk id="35" creationId="{A203C2A2-14A7-3976-604B-964D519B4594}"/>
          </ac:spMkLst>
        </pc:spChg>
        <pc:spChg chg="add mod">
          <ac:chgData name="Jaden Arnold" userId="4e208307-6984-45d6-a1ab-71747e386d5c" providerId="ADAL" clId="{9E00A60E-CB1B-44F7-88CB-04C61A500DED}" dt="2023-02-07T00:50:44.496" v="2106" actId="1076"/>
          <ac:spMkLst>
            <pc:docMk/>
            <pc:sldMk cId="2811995599" sldId="284"/>
            <ac:spMk id="36" creationId="{B7C9A47B-8491-E1AD-4044-A324E87A6310}"/>
          </ac:spMkLst>
        </pc:spChg>
        <pc:spChg chg="del mod">
          <ac:chgData name="Jaden Arnold" userId="4e208307-6984-45d6-a1ab-71747e386d5c" providerId="ADAL" clId="{9E00A60E-CB1B-44F7-88CB-04C61A500DED}" dt="2023-02-04T21:36:43.798" v="396"/>
          <ac:spMkLst>
            <pc:docMk/>
            <pc:sldMk cId="2811995599" sldId="284"/>
            <ac:spMk id="46" creationId="{63137F67-9F05-6847-CCD9-9B3D38888B8E}"/>
          </ac:spMkLst>
        </pc:spChg>
        <pc:spChg chg="add del mod">
          <ac:chgData name="Jaden Arnold" userId="4e208307-6984-45d6-a1ab-71747e386d5c" providerId="ADAL" clId="{9E00A60E-CB1B-44F7-88CB-04C61A500DED}" dt="2023-02-07T00:50:46.381" v="2107" actId="1076"/>
          <ac:spMkLst>
            <pc:docMk/>
            <pc:sldMk cId="2811995599" sldId="284"/>
            <ac:spMk id="64" creationId="{60BC499A-9E58-4AA1-B9AA-AA34CA925DBB}"/>
          </ac:spMkLst>
        </pc:spChg>
        <pc:spChg chg="mod">
          <ac:chgData name="Jaden Arnold" userId="4e208307-6984-45d6-a1ab-71747e386d5c" providerId="ADAL" clId="{9E00A60E-CB1B-44F7-88CB-04C61A500DED}" dt="2023-02-04T21:36:46.598" v="399" actId="20577"/>
          <ac:spMkLst>
            <pc:docMk/>
            <pc:sldMk cId="2811995599" sldId="284"/>
            <ac:spMk id="127" creationId="{E10B0F71-5E8E-152F-7233-F4E77CA52023}"/>
          </ac:spMkLst>
        </pc:spChg>
        <pc:spChg chg="mod">
          <ac:chgData name="Jaden Arnold" userId="4e208307-6984-45d6-a1ab-71747e386d5c" providerId="ADAL" clId="{9E00A60E-CB1B-44F7-88CB-04C61A500DED}" dt="2023-02-04T21:36:51.107" v="400" actId="20577"/>
          <ac:spMkLst>
            <pc:docMk/>
            <pc:sldMk cId="2811995599" sldId="284"/>
            <ac:spMk id="130" creationId="{3C5C7EF7-89BD-46BE-F5E2-179F1A7DB900}"/>
          </ac:spMkLst>
        </pc:spChg>
        <pc:graphicFrameChg chg="del">
          <ac:chgData name="Jaden Arnold" userId="4e208307-6984-45d6-a1ab-71747e386d5c" providerId="ADAL" clId="{9E00A60E-CB1B-44F7-88CB-04C61A500DED}" dt="2023-02-04T21:36:17.311" v="332" actId="478"/>
          <ac:graphicFrameMkLst>
            <pc:docMk/>
            <pc:sldMk cId="2811995599" sldId="284"/>
            <ac:graphicFrameMk id="19" creationId="{381DC1CD-278A-6833-E4A9-AB294AB55A54}"/>
          </ac:graphicFrameMkLst>
        </pc:graphicFrameChg>
        <pc:picChg chg="add mod">
          <ac:chgData name="Jaden Arnold" userId="4e208307-6984-45d6-a1ab-71747e386d5c" providerId="ADAL" clId="{9E00A60E-CB1B-44F7-88CB-04C61A500DED}" dt="2023-02-04T22:18:15.522" v="1451" actId="14100"/>
          <ac:picMkLst>
            <pc:docMk/>
            <pc:sldMk cId="2811995599" sldId="284"/>
            <ac:picMk id="24" creationId="{E80EC1AC-FDFC-9FEE-7449-E2051FE1AE87}"/>
          </ac:picMkLst>
        </pc:picChg>
        <pc:picChg chg="del">
          <ac:chgData name="Jaden Arnold" userId="4e208307-6984-45d6-a1ab-71747e386d5c" providerId="ADAL" clId="{9E00A60E-CB1B-44F7-88CB-04C61A500DED}" dt="2023-02-04T21:35:57.589" v="315" actId="478"/>
          <ac:picMkLst>
            <pc:docMk/>
            <pc:sldMk cId="2811995599" sldId="284"/>
            <ac:picMk id="27" creationId="{273621C6-5251-3FD8-5D3B-808303E9CD40}"/>
          </ac:picMkLst>
        </pc:picChg>
        <pc:picChg chg="add mod">
          <ac:chgData name="Jaden Arnold" userId="4e208307-6984-45d6-a1ab-71747e386d5c" providerId="ADAL" clId="{9E00A60E-CB1B-44F7-88CB-04C61A500DED}" dt="2023-02-07T00:50:23.999" v="2103" actId="1076"/>
          <ac:picMkLst>
            <pc:docMk/>
            <pc:sldMk cId="2811995599" sldId="284"/>
            <ac:picMk id="28" creationId="{1C71DA3A-4FCA-C29B-1220-49F78934E7DD}"/>
          </ac:picMkLst>
        </pc:picChg>
        <pc:picChg chg="del">
          <ac:chgData name="Jaden Arnold" userId="4e208307-6984-45d6-a1ab-71747e386d5c" providerId="ADAL" clId="{9E00A60E-CB1B-44F7-88CB-04C61A500DED}" dt="2023-02-04T21:35:59.569" v="328" actId="478"/>
          <ac:picMkLst>
            <pc:docMk/>
            <pc:sldMk cId="2811995599" sldId="284"/>
            <ac:picMk id="29" creationId="{E12BAB7C-4613-DAA3-6BDC-DA187F4E7E97}"/>
          </ac:picMkLst>
        </pc:picChg>
        <pc:picChg chg="del">
          <ac:chgData name="Jaden Arnold" userId="4e208307-6984-45d6-a1ab-71747e386d5c" providerId="ADAL" clId="{9E00A60E-CB1B-44F7-88CB-04C61A500DED}" dt="2023-02-04T21:36:08.650" v="331" actId="478"/>
          <ac:picMkLst>
            <pc:docMk/>
            <pc:sldMk cId="2811995599" sldId="284"/>
            <ac:picMk id="1030" creationId="{DD4C1F6D-A5FD-F20E-AE76-903AF8EBF3B4}"/>
          </ac:picMkLst>
        </pc:picChg>
        <pc:picChg chg="del">
          <ac:chgData name="Jaden Arnold" userId="4e208307-6984-45d6-a1ab-71747e386d5c" providerId="ADAL" clId="{9E00A60E-CB1B-44F7-88CB-04C61A500DED}" dt="2023-02-04T21:35:18.355" v="266" actId="478"/>
          <ac:picMkLst>
            <pc:docMk/>
            <pc:sldMk cId="2811995599" sldId="284"/>
            <ac:picMk id="1032" creationId="{F6D66A25-5B4B-E67D-9691-80F2BBA919D5}"/>
          </ac:picMkLst>
        </pc:picChg>
        <pc:picChg chg="del">
          <ac:chgData name="Jaden Arnold" userId="4e208307-6984-45d6-a1ab-71747e386d5c" providerId="ADAL" clId="{9E00A60E-CB1B-44F7-88CB-04C61A500DED}" dt="2023-02-04T21:36:43.790" v="388" actId="478"/>
          <ac:picMkLst>
            <pc:docMk/>
            <pc:sldMk cId="2811995599" sldId="284"/>
            <ac:picMk id="1034" creationId="{6F90ED52-915A-3495-241B-EF3EDBDB084B}"/>
          </ac:picMkLst>
        </pc:picChg>
      </pc:sldChg>
    </pc:docChg>
  </pc:docChgLst>
  <pc:docChgLst>
    <pc:chgData name="Mindy Cook" userId="S::do25.mbcook@noordacom.org::11e05127-be9c-40a1-8a5a-c36490fbc382" providerId="AD" clId="Web-{234E84D2-32F6-445A-A969-A87A82F2D979}"/>
    <pc:docChg chg="modSld">
      <pc:chgData name="Mindy Cook" userId="S::do25.mbcook@noordacom.org::11e05127-be9c-40a1-8a5a-c36490fbc382" providerId="AD" clId="Web-{234E84D2-32F6-445A-A969-A87A82F2D979}" dt="2023-02-10T05:55:14.737" v="30" actId="20577"/>
      <pc:docMkLst>
        <pc:docMk/>
      </pc:docMkLst>
      <pc:sldChg chg="modSp">
        <pc:chgData name="Mindy Cook" userId="S::do25.mbcook@noordacom.org::11e05127-be9c-40a1-8a5a-c36490fbc382" providerId="AD" clId="Web-{234E84D2-32F6-445A-A969-A87A82F2D979}" dt="2023-02-10T05:55:14.737" v="30" actId="20577"/>
        <pc:sldMkLst>
          <pc:docMk/>
          <pc:sldMk cId="2811995599" sldId="284"/>
        </pc:sldMkLst>
        <pc:spChg chg="mod">
          <ac:chgData name="Mindy Cook" userId="S::do25.mbcook@noordacom.org::11e05127-be9c-40a1-8a5a-c36490fbc382" providerId="AD" clId="Web-{234E84D2-32F6-445A-A969-A87A82F2D979}" dt="2023-02-10T05:55:14.737" v="30" actId="20577"/>
          <ac:spMkLst>
            <pc:docMk/>
            <pc:sldMk cId="2811995599" sldId="284"/>
            <ac:spMk id="12" creationId="{CF6B75C4-E544-49A0-A812-678E7A852D50}"/>
          </ac:spMkLst>
        </pc:spChg>
      </pc:sldChg>
    </pc:docChg>
  </pc:docChgLst>
  <pc:docChgLst>
    <pc:chgData name="Bivash Neupane" userId="S::do25.bcneupane@noordacom.org::b8740b82-7a42-42e9-bcb1-ef496e126be1" providerId="AD" clId="Web-{48B9286E-D6D7-4C09-8C1B-7BB0DA38DAA3}"/>
    <pc:docChg chg="modSld">
      <pc:chgData name="Bivash Neupane" userId="S::do25.bcneupane@noordacom.org::b8740b82-7a42-42e9-bcb1-ef496e126be1" providerId="AD" clId="Web-{48B9286E-D6D7-4C09-8C1B-7BB0DA38DAA3}" dt="2023-02-04T16:26:53.896" v="3" actId="20577"/>
      <pc:docMkLst>
        <pc:docMk/>
      </pc:docMkLst>
      <pc:sldChg chg="modSp">
        <pc:chgData name="Bivash Neupane" userId="S::do25.bcneupane@noordacom.org::b8740b82-7a42-42e9-bcb1-ef496e126be1" providerId="AD" clId="Web-{48B9286E-D6D7-4C09-8C1B-7BB0DA38DAA3}" dt="2023-02-04T16:26:53.896" v="3" actId="20577"/>
        <pc:sldMkLst>
          <pc:docMk/>
          <pc:sldMk cId="2811995599" sldId="284"/>
        </pc:sldMkLst>
        <pc:spChg chg="mod">
          <ac:chgData name="Bivash Neupane" userId="S::do25.bcneupane@noordacom.org::b8740b82-7a42-42e9-bcb1-ef496e126be1" providerId="AD" clId="Web-{48B9286E-D6D7-4C09-8C1B-7BB0DA38DAA3}" dt="2023-02-04T16:26:53.896" v="3" actId="20577"/>
          <ac:spMkLst>
            <pc:docMk/>
            <pc:sldMk cId="2811995599" sldId="284"/>
            <ac:spMk id="30" creationId="{275FA07F-3379-142E-95FC-EC99AA23E793}"/>
          </ac:spMkLst>
        </pc:spChg>
      </pc:sldChg>
    </pc:docChg>
  </pc:docChgLst>
  <pc:docChgLst>
    <pc:chgData name="Bivash Neupane" userId="S::do25.bcneupane@noordacom.org::b8740b82-7a42-42e9-bcb1-ef496e126be1" providerId="AD" clId="Web-{4990046D-BB1E-487D-ADE2-20F754859340}"/>
    <pc:docChg chg="modSld">
      <pc:chgData name="Bivash Neupane" userId="S::do25.bcneupane@noordacom.org::b8740b82-7a42-42e9-bcb1-ef496e126be1" providerId="AD" clId="Web-{4990046D-BB1E-487D-ADE2-20F754859340}" dt="2023-02-07T01:53:57.482" v="101" actId="20577"/>
      <pc:docMkLst>
        <pc:docMk/>
      </pc:docMkLst>
      <pc:sldChg chg="addSp modSp">
        <pc:chgData name="Bivash Neupane" userId="S::do25.bcneupane@noordacom.org::b8740b82-7a42-42e9-bcb1-ef496e126be1" providerId="AD" clId="Web-{4990046D-BB1E-487D-ADE2-20F754859340}" dt="2023-02-07T01:53:57.482" v="101" actId="20577"/>
        <pc:sldMkLst>
          <pc:docMk/>
          <pc:sldMk cId="2811995599" sldId="284"/>
        </pc:sldMkLst>
        <pc:spChg chg="add mod">
          <ac:chgData name="Bivash Neupane" userId="S::do25.bcneupane@noordacom.org::b8740b82-7a42-42e9-bcb1-ef496e126be1" providerId="AD" clId="Web-{4990046D-BB1E-487D-ADE2-20F754859340}" dt="2023-02-07T00:30:23.894" v="97" actId="1076"/>
          <ac:spMkLst>
            <pc:docMk/>
            <pc:sldMk cId="2811995599" sldId="284"/>
            <ac:spMk id="8" creationId="{59DBEFAC-4D0C-3992-6EE4-BCC4DC790099}"/>
          </ac:spMkLst>
        </pc:spChg>
        <pc:spChg chg="mod">
          <ac:chgData name="Bivash Neupane" userId="S::do25.bcneupane@noordacom.org::b8740b82-7a42-42e9-bcb1-ef496e126be1" providerId="AD" clId="Web-{4990046D-BB1E-487D-ADE2-20F754859340}" dt="2023-02-07T01:53:57.482" v="101" actId="20577"/>
          <ac:spMkLst>
            <pc:docMk/>
            <pc:sldMk cId="2811995599" sldId="284"/>
            <ac:spMk id="9" creationId="{1526BFBD-A41E-D31B-70FF-CF4A76CD95BE}"/>
          </ac:spMkLst>
        </pc:spChg>
      </pc:sldChg>
    </pc:docChg>
  </pc:docChgLst>
  <pc:docChgLst>
    <pc:chgData name="Bivash Neupane" userId="S::do25.bcneupane@noordacom.org::b8740b82-7a42-42e9-bcb1-ef496e126be1" providerId="AD" clId="Web-{313E22D6-2393-4E21-96B2-F87753BDAF39}"/>
    <pc:docChg chg="modSld">
      <pc:chgData name="Bivash Neupane" userId="S::do25.bcneupane@noordacom.org::b8740b82-7a42-42e9-bcb1-ef496e126be1" providerId="AD" clId="Web-{313E22D6-2393-4E21-96B2-F87753BDAF39}" dt="2023-02-04T20:01:07.693" v="350" actId="1076"/>
      <pc:docMkLst>
        <pc:docMk/>
      </pc:docMkLst>
      <pc:sldChg chg="addSp modSp">
        <pc:chgData name="Bivash Neupane" userId="S::do25.bcneupane@noordacom.org::b8740b82-7a42-42e9-bcb1-ef496e126be1" providerId="AD" clId="Web-{313E22D6-2393-4E21-96B2-F87753BDAF39}" dt="2023-02-04T20:01:07.693" v="350" actId="1076"/>
        <pc:sldMkLst>
          <pc:docMk/>
          <pc:sldMk cId="2811995599" sldId="284"/>
        </pc:sldMkLst>
        <pc:spChg chg="add mod">
          <ac:chgData name="Bivash Neupane" userId="S::do25.bcneupane@noordacom.org::b8740b82-7a42-42e9-bcb1-ef496e126be1" providerId="AD" clId="Web-{313E22D6-2393-4E21-96B2-F87753BDAF39}" dt="2023-02-04T19:59:11.222" v="336" actId="20577"/>
          <ac:spMkLst>
            <pc:docMk/>
            <pc:sldMk cId="2811995599" sldId="284"/>
            <ac:spMk id="4" creationId="{16DD99D3-A56A-B234-38EE-9A7771DB1B70}"/>
          </ac:spMkLst>
        </pc:spChg>
        <pc:spChg chg="mod">
          <ac:chgData name="Bivash Neupane" userId="S::do25.bcneupane@noordacom.org::b8740b82-7a42-42e9-bcb1-ef496e126be1" providerId="AD" clId="Web-{313E22D6-2393-4E21-96B2-F87753BDAF39}" dt="2023-02-04T19:57:39.783" v="237" actId="1076"/>
          <ac:spMkLst>
            <pc:docMk/>
            <pc:sldMk cId="2811995599" sldId="284"/>
            <ac:spMk id="15" creationId="{623FC679-A564-D1FE-4B00-CD68E63B1AF1}"/>
          </ac:spMkLst>
        </pc:spChg>
        <pc:spChg chg="mod">
          <ac:chgData name="Bivash Neupane" userId="S::do25.bcneupane@noordacom.org::b8740b82-7a42-42e9-bcb1-ef496e126be1" providerId="AD" clId="Web-{313E22D6-2393-4E21-96B2-F87753BDAF39}" dt="2023-02-04T20:00:50.271" v="344" actId="1076"/>
          <ac:spMkLst>
            <pc:docMk/>
            <pc:sldMk cId="2811995599" sldId="284"/>
            <ac:spMk id="23" creationId="{85F7F5A0-506C-518A-C3E0-D7DF2CBD299E}"/>
          </ac:spMkLst>
        </pc:spChg>
        <pc:spChg chg="mod">
          <ac:chgData name="Bivash Neupane" userId="S::do25.bcneupane@noordacom.org::b8740b82-7a42-42e9-bcb1-ef496e126be1" providerId="AD" clId="Web-{313E22D6-2393-4E21-96B2-F87753BDAF39}" dt="2023-02-04T20:01:04.693" v="349" actId="1076"/>
          <ac:spMkLst>
            <pc:docMk/>
            <pc:sldMk cId="2811995599" sldId="284"/>
            <ac:spMk id="31" creationId="{B3CD4E0D-B295-1398-32E0-B5E97B9C57C6}"/>
          </ac:spMkLst>
        </pc:spChg>
        <pc:spChg chg="mod">
          <ac:chgData name="Bivash Neupane" userId="S::do25.bcneupane@noordacom.org::b8740b82-7a42-42e9-bcb1-ef496e126be1" providerId="AD" clId="Web-{313E22D6-2393-4E21-96B2-F87753BDAF39}" dt="2023-02-04T20:01:07.693" v="350" actId="1076"/>
          <ac:spMkLst>
            <pc:docMk/>
            <pc:sldMk cId="2811995599" sldId="284"/>
            <ac:spMk id="34" creationId="{0ED18F5D-4F07-2922-B1AB-1AE1CB220343}"/>
          </ac:spMkLst>
        </pc:spChg>
        <pc:spChg chg="mod">
          <ac:chgData name="Bivash Neupane" userId="S::do25.bcneupane@noordacom.org::b8740b82-7a42-42e9-bcb1-ef496e126be1" providerId="AD" clId="Web-{313E22D6-2393-4E21-96B2-F87753BDAF39}" dt="2023-02-04T19:59:29.879" v="342" actId="20577"/>
          <ac:spMkLst>
            <pc:docMk/>
            <pc:sldMk cId="2811995599" sldId="284"/>
            <ac:spMk id="130" creationId="{3C5C7EF7-89BD-46BE-F5E2-179F1A7DB900}"/>
          </ac:spMkLst>
        </pc:spChg>
        <pc:graphicFrameChg chg="mod">
          <ac:chgData name="Bivash Neupane" userId="S::do25.bcneupane@noordacom.org::b8740b82-7a42-42e9-bcb1-ef496e126be1" providerId="AD" clId="Web-{313E22D6-2393-4E21-96B2-F87753BDAF39}" dt="2023-02-04T20:00:46.662" v="343" actId="1076"/>
          <ac:graphicFrameMkLst>
            <pc:docMk/>
            <pc:sldMk cId="2811995599" sldId="284"/>
            <ac:graphicFrameMk id="3" creationId="{9CA16BB7-E3BA-9B19-1E34-DD179B5F68FD}"/>
          </ac:graphicFrameMkLst>
        </pc:graphicFrameChg>
      </pc:sldChg>
    </pc:docChg>
  </pc:docChgLst>
  <pc:docChgLst>
    <pc:chgData name="Mindy Cook" userId="S::do25.mbcook@noordacom.org::11e05127-be9c-40a1-8a5a-c36490fbc382" providerId="AD" clId="Web-{286F6058-D60B-4436-8C1B-81C90069EC5D}"/>
    <pc:docChg chg="modSld">
      <pc:chgData name="Mindy Cook" userId="S::do25.mbcook@noordacom.org::11e05127-be9c-40a1-8a5a-c36490fbc382" providerId="AD" clId="Web-{286F6058-D60B-4436-8C1B-81C90069EC5D}" dt="2023-02-04T20:34:07.605" v="105" actId="1076"/>
      <pc:docMkLst>
        <pc:docMk/>
      </pc:docMkLst>
      <pc:sldChg chg="modSp">
        <pc:chgData name="Mindy Cook" userId="S::do25.mbcook@noordacom.org::11e05127-be9c-40a1-8a5a-c36490fbc382" providerId="AD" clId="Web-{286F6058-D60B-4436-8C1B-81C90069EC5D}" dt="2023-02-04T20:34:07.605" v="105" actId="1076"/>
        <pc:sldMkLst>
          <pc:docMk/>
          <pc:sldMk cId="2811995599" sldId="284"/>
        </pc:sldMkLst>
        <pc:spChg chg="mod">
          <ac:chgData name="Mindy Cook" userId="S::do25.mbcook@noordacom.org::11e05127-be9c-40a1-8a5a-c36490fbc382" providerId="AD" clId="Web-{286F6058-D60B-4436-8C1B-81C90069EC5D}" dt="2023-02-04T20:30:23.883" v="101" actId="14100"/>
          <ac:spMkLst>
            <pc:docMk/>
            <pc:sldMk cId="2811995599" sldId="284"/>
            <ac:spMk id="4" creationId="{16DD99D3-A56A-B234-38EE-9A7771DB1B70}"/>
          </ac:spMkLst>
        </pc:spChg>
        <pc:spChg chg="mod">
          <ac:chgData name="Mindy Cook" userId="S::do25.mbcook@noordacom.org::11e05127-be9c-40a1-8a5a-c36490fbc382" providerId="AD" clId="Web-{286F6058-D60B-4436-8C1B-81C90069EC5D}" dt="2023-02-04T20:30:16.118" v="100" actId="14100"/>
          <ac:spMkLst>
            <pc:docMk/>
            <pc:sldMk cId="2811995599" sldId="284"/>
            <ac:spMk id="5" creationId="{E986C8D2-42A3-FF73-752E-FF066F48FE6D}"/>
          </ac:spMkLst>
        </pc:spChg>
        <pc:spChg chg="mod">
          <ac:chgData name="Mindy Cook" userId="S::do25.mbcook@noordacom.org::11e05127-be9c-40a1-8a5a-c36490fbc382" providerId="AD" clId="Web-{286F6058-D60B-4436-8C1B-81C90069EC5D}" dt="2023-02-04T20:23:38.268" v="62" actId="1076"/>
          <ac:spMkLst>
            <pc:docMk/>
            <pc:sldMk cId="2811995599" sldId="284"/>
            <ac:spMk id="6" creationId="{B80C991C-4529-4ED6-A765-EDECBDEE06E5}"/>
          </ac:spMkLst>
        </pc:spChg>
        <pc:spChg chg="mod">
          <ac:chgData name="Mindy Cook" userId="S::do25.mbcook@noordacom.org::11e05127-be9c-40a1-8a5a-c36490fbc382" providerId="AD" clId="Web-{286F6058-D60B-4436-8C1B-81C90069EC5D}" dt="2023-02-04T20:30:05.461" v="99" actId="14100"/>
          <ac:spMkLst>
            <pc:docMk/>
            <pc:sldMk cId="2811995599" sldId="284"/>
            <ac:spMk id="7" creationId="{3BFC47F6-32A1-427C-AEF4-5297633D88B0}"/>
          </ac:spMkLst>
        </pc:spChg>
        <pc:spChg chg="mod">
          <ac:chgData name="Mindy Cook" userId="S::do25.mbcook@noordacom.org::11e05127-be9c-40a1-8a5a-c36490fbc382" providerId="AD" clId="Web-{286F6058-D60B-4436-8C1B-81C90069EC5D}" dt="2023-02-04T20:18:51.558" v="20" actId="20577"/>
          <ac:spMkLst>
            <pc:docMk/>
            <pc:sldMk cId="2811995599" sldId="284"/>
            <ac:spMk id="9" creationId="{1308BF0D-DC10-3E96-CCFA-EA9F6C4AAFE5}"/>
          </ac:spMkLst>
        </pc:spChg>
        <pc:spChg chg="mod">
          <ac:chgData name="Mindy Cook" userId="S::do25.mbcook@noordacom.org::11e05127-be9c-40a1-8a5a-c36490fbc382" providerId="AD" clId="Web-{286F6058-D60B-4436-8C1B-81C90069EC5D}" dt="2023-02-04T20:20:53.763" v="30" actId="20577"/>
          <ac:spMkLst>
            <pc:docMk/>
            <pc:sldMk cId="2811995599" sldId="284"/>
            <ac:spMk id="11" creationId="{BD805855-8355-C511-6D2D-C8D4506A4B81}"/>
          </ac:spMkLst>
        </pc:spChg>
        <pc:spChg chg="mod">
          <ac:chgData name="Mindy Cook" userId="S::do25.mbcook@noordacom.org::11e05127-be9c-40a1-8a5a-c36490fbc382" providerId="AD" clId="Web-{286F6058-D60B-4436-8C1B-81C90069EC5D}" dt="2023-02-04T20:25:23.785" v="76" actId="1076"/>
          <ac:spMkLst>
            <pc:docMk/>
            <pc:sldMk cId="2811995599" sldId="284"/>
            <ac:spMk id="23" creationId="{85F7F5A0-506C-518A-C3E0-D7DF2CBD299E}"/>
          </ac:spMkLst>
        </pc:spChg>
        <pc:spChg chg="mod">
          <ac:chgData name="Mindy Cook" userId="S::do25.mbcook@noordacom.org::11e05127-be9c-40a1-8a5a-c36490fbc382" providerId="AD" clId="Web-{286F6058-D60B-4436-8C1B-81C90069EC5D}" dt="2023-02-04T20:24:03.237" v="64" actId="1076"/>
          <ac:spMkLst>
            <pc:docMk/>
            <pc:sldMk cId="2811995599" sldId="284"/>
            <ac:spMk id="30" creationId="{275FA07F-3379-142E-95FC-EC99AA23E793}"/>
          </ac:spMkLst>
        </pc:spChg>
        <pc:spChg chg="mod">
          <ac:chgData name="Mindy Cook" userId="S::do25.mbcook@noordacom.org::11e05127-be9c-40a1-8a5a-c36490fbc382" providerId="AD" clId="Web-{286F6058-D60B-4436-8C1B-81C90069EC5D}" dt="2023-02-04T20:27:04.990" v="87" actId="1076"/>
          <ac:spMkLst>
            <pc:docMk/>
            <pc:sldMk cId="2811995599" sldId="284"/>
            <ac:spMk id="31" creationId="{B3CD4E0D-B295-1398-32E0-B5E97B9C57C6}"/>
          </ac:spMkLst>
        </pc:spChg>
        <pc:spChg chg="mod">
          <ac:chgData name="Mindy Cook" userId="S::do25.mbcook@noordacom.org::11e05127-be9c-40a1-8a5a-c36490fbc382" providerId="AD" clId="Web-{286F6058-D60B-4436-8C1B-81C90069EC5D}" dt="2023-02-04T20:27:05.021" v="88" actId="1076"/>
          <ac:spMkLst>
            <pc:docMk/>
            <pc:sldMk cId="2811995599" sldId="284"/>
            <ac:spMk id="34" creationId="{0ED18F5D-4F07-2922-B1AB-1AE1CB220343}"/>
          </ac:spMkLst>
        </pc:spChg>
        <pc:spChg chg="mod">
          <ac:chgData name="Mindy Cook" userId="S::do25.mbcook@noordacom.org::11e05127-be9c-40a1-8a5a-c36490fbc382" providerId="AD" clId="Web-{286F6058-D60B-4436-8C1B-81C90069EC5D}" dt="2023-02-04T20:20:59.356" v="32" actId="20577"/>
          <ac:spMkLst>
            <pc:docMk/>
            <pc:sldMk cId="2811995599" sldId="284"/>
            <ac:spMk id="35" creationId="{A203C2A2-14A7-3976-604B-964D519B4594}"/>
          </ac:spMkLst>
        </pc:spChg>
        <pc:spChg chg="mod">
          <ac:chgData name="Mindy Cook" userId="S::do25.mbcook@noordacom.org::11e05127-be9c-40a1-8a5a-c36490fbc382" providerId="AD" clId="Web-{286F6058-D60B-4436-8C1B-81C90069EC5D}" dt="2023-02-04T20:23:24.830" v="61" actId="1076"/>
          <ac:spMkLst>
            <pc:docMk/>
            <pc:sldMk cId="2811995599" sldId="284"/>
            <ac:spMk id="44" creationId="{25213C2F-A792-87C3-BE97-178F8AFB1597}"/>
          </ac:spMkLst>
        </pc:spChg>
        <pc:spChg chg="mod">
          <ac:chgData name="Mindy Cook" userId="S::do25.mbcook@noordacom.org::11e05127-be9c-40a1-8a5a-c36490fbc382" providerId="AD" clId="Web-{286F6058-D60B-4436-8C1B-81C90069EC5D}" dt="2023-02-04T20:23:47.049" v="63" actId="1076"/>
          <ac:spMkLst>
            <pc:docMk/>
            <pc:sldMk cId="2811995599" sldId="284"/>
            <ac:spMk id="46" creationId="{63137F67-9F05-6847-CCD9-9B3D38888B8E}"/>
          </ac:spMkLst>
        </pc:spChg>
        <pc:spChg chg="mod">
          <ac:chgData name="Mindy Cook" userId="S::do25.mbcook@noordacom.org::11e05127-be9c-40a1-8a5a-c36490fbc382" providerId="AD" clId="Web-{286F6058-D60B-4436-8C1B-81C90069EC5D}" dt="2023-02-04T20:24:10.362" v="65" actId="1076"/>
          <ac:spMkLst>
            <pc:docMk/>
            <pc:sldMk cId="2811995599" sldId="284"/>
            <ac:spMk id="50" creationId="{0E0B68FF-C971-4A9B-AC99-F1161D41CF4E}"/>
          </ac:spMkLst>
        </pc:spChg>
        <pc:spChg chg="mod">
          <ac:chgData name="Mindy Cook" userId="S::do25.mbcook@noordacom.org::11e05127-be9c-40a1-8a5a-c36490fbc382" providerId="AD" clId="Web-{286F6058-D60B-4436-8C1B-81C90069EC5D}" dt="2023-02-04T20:16:10.196" v="2" actId="14100"/>
          <ac:spMkLst>
            <pc:docMk/>
            <pc:sldMk cId="2811995599" sldId="284"/>
            <ac:spMk id="60" creationId="{9A74A5DC-46BA-4489-BB41-CE684B57BC79}"/>
          </ac:spMkLst>
        </pc:spChg>
        <pc:spChg chg="mod">
          <ac:chgData name="Mindy Cook" userId="S::do25.mbcook@noordacom.org::11e05127-be9c-40a1-8a5a-c36490fbc382" providerId="AD" clId="Web-{286F6058-D60B-4436-8C1B-81C90069EC5D}" dt="2023-02-04T20:16:22.087" v="3" actId="14100"/>
          <ac:spMkLst>
            <pc:docMk/>
            <pc:sldMk cId="2811995599" sldId="284"/>
            <ac:spMk id="67" creationId="{D997CE01-6E4A-48E0-A437-B8380AFC4AD2}"/>
          </ac:spMkLst>
        </pc:spChg>
        <pc:spChg chg="mod">
          <ac:chgData name="Mindy Cook" userId="S::do25.mbcook@noordacom.org::11e05127-be9c-40a1-8a5a-c36490fbc382" providerId="AD" clId="Web-{286F6058-D60B-4436-8C1B-81C90069EC5D}" dt="2023-02-04T20:25:45.332" v="78" actId="20577"/>
          <ac:spMkLst>
            <pc:docMk/>
            <pc:sldMk cId="2811995599" sldId="284"/>
            <ac:spMk id="127" creationId="{E10B0F71-5E8E-152F-7233-F4E77CA52023}"/>
          </ac:spMkLst>
        </pc:spChg>
        <pc:spChg chg="mod">
          <ac:chgData name="Mindy Cook" userId="S::do25.mbcook@noordacom.org::11e05127-be9c-40a1-8a5a-c36490fbc382" providerId="AD" clId="Web-{286F6058-D60B-4436-8C1B-81C90069EC5D}" dt="2023-02-04T20:16:45.462" v="5" actId="1076"/>
          <ac:spMkLst>
            <pc:docMk/>
            <pc:sldMk cId="2811995599" sldId="284"/>
            <ac:spMk id="129" creationId="{2F0BDB09-1397-2148-8CBD-6AD4638BB9AC}"/>
          </ac:spMkLst>
        </pc:spChg>
        <pc:spChg chg="mod">
          <ac:chgData name="Mindy Cook" userId="S::do25.mbcook@noordacom.org::11e05127-be9c-40a1-8a5a-c36490fbc382" providerId="AD" clId="Web-{286F6058-D60B-4436-8C1B-81C90069EC5D}" dt="2023-02-04T20:30:31.962" v="102" actId="14100"/>
          <ac:spMkLst>
            <pc:docMk/>
            <pc:sldMk cId="2811995599" sldId="284"/>
            <ac:spMk id="130" creationId="{3C5C7EF7-89BD-46BE-F5E2-179F1A7DB900}"/>
          </ac:spMkLst>
        </pc:spChg>
        <pc:graphicFrameChg chg="mod">
          <ac:chgData name="Mindy Cook" userId="S::do25.mbcook@noordacom.org::11e05127-be9c-40a1-8a5a-c36490fbc382" providerId="AD" clId="Web-{286F6058-D60B-4436-8C1B-81C90069EC5D}" dt="2023-02-04T20:27:04.880" v="84" actId="1076"/>
          <ac:graphicFrameMkLst>
            <pc:docMk/>
            <pc:sldMk cId="2811995599" sldId="284"/>
            <ac:graphicFrameMk id="3" creationId="{9CA16BB7-E3BA-9B19-1E34-DD179B5F68FD}"/>
          </ac:graphicFrameMkLst>
        </pc:graphicFrameChg>
        <pc:graphicFrameChg chg="mod">
          <ac:chgData name="Mindy Cook" userId="S::do25.mbcook@noordacom.org::11e05127-be9c-40a1-8a5a-c36490fbc382" providerId="AD" clId="Web-{286F6058-D60B-4436-8C1B-81C90069EC5D}" dt="2023-02-04T20:34:07.605" v="105" actId="1076"/>
          <ac:graphicFrameMkLst>
            <pc:docMk/>
            <pc:sldMk cId="2811995599" sldId="284"/>
            <ac:graphicFrameMk id="19" creationId="{381DC1CD-278A-6833-E4A9-AB294AB55A54}"/>
          </ac:graphicFrameMkLst>
        </pc:graphicFrameChg>
        <pc:picChg chg="mod">
          <ac:chgData name="Mindy Cook" userId="S::do25.mbcook@noordacom.org::11e05127-be9c-40a1-8a5a-c36490fbc382" providerId="AD" clId="Web-{286F6058-D60B-4436-8C1B-81C90069EC5D}" dt="2023-02-04T20:27:04.912" v="85" actId="1076"/>
          <ac:picMkLst>
            <pc:docMk/>
            <pc:sldMk cId="2811995599" sldId="284"/>
            <ac:picMk id="27" creationId="{273621C6-5251-3FD8-5D3B-808303E9CD40}"/>
          </ac:picMkLst>
        </pc:picChg>
        <pc:picChg chg="mod">
          <ac:chgData name="Mindy Cook" userId="S::do25.mbcook@noordacom.org::11e05127-be9c-40a1-8a5a-c36490fbc382" providerId="AD" clId="Web-{286F6058-D60B-4436-8C1B-81C90069EC5D}" dt="2023-02-04T20:27:04.943" v="86" actId="1076"/>
          <ac:picMkLst>
            <pc:docMk/>
            <pc:sldMk cId="2811995599" sldId="284"/>
            <ac:picMk id="29" creationId="{E12BAB7C-4613-DAA3-6BDC-DA187F4E7E97}"/>
          </ac:picMkLst>
        </pc:picChg>
        <pc:picChg chg="mod">
          <ac:chgData name="Mindy Cook" userId="S::do25.mbcook@noordacom.org::11e05127-be9c-40a1-8a5a-c36490fbc382" providerId="AD" clId="Web-{286F6058-D60B-4436-8C1B-81C90069EC5D}" dt="2023-02-04T20:33:54.058" v="103" actId="1076"/>
          <ac:picMkLst>
            <pc:docMk/>
            <pc:sldMk cId="2811995599" sldId="284"/>
            <ac:picMk id="1030" creationId="{DD4C1F6D-A5FD-F20E-AE76-903AF8EBF3B4}"/>
          </ac:picMkLst>
        </pc:picChg>
        <pc:picChg chg="mod">
          <ac:chgData name="Mindy Cook" userId="S::do25.mbcook@noordacom.org::11e05127-be9c-40a1-8a5a-c36490fbc382" providerId="AD" clId="Web-{286F6058-D60B-4436-8C1B-81C90069EC5D}" dt="2023-02-04T20:28:07.881" v="96" actId="1076"/>
          <ac:picMkLst>
            <pc:docMk/>
            <pc:sldMk cId="2811995599" sldId="284"/>
            <ac:picMk id="1034" creationId="{6F90ED52-915A-3495-241B-EF3EDBDB084B}"/>
          </ac:picMkLst>
        </pc:picChg>
      </pc:sldChg>
    </pc:docChg>
  </pc:docChgLst>
  <pc:docChgLst>
    <pc:chgData name="Mindy Cook" userId="S::do25.mbcook@noordacom.org::11e05127-be9c-40a1-8a5a-c36490fbc382" providerId="AD" clId="Web-{16C94FAC-7539-4D9A-B90E-4D148498CEFF}"/>
    <pc:docChg chg="modSld">
      <pc:chgData name="Mindy Cook" userId="S::do25.mbcook@noordacom.org::11e05127-be9c-40a1-8a5a-c36490fbc382" providerId="AD" clId="Web-{16C94FAC-7539-4D9A-B90E-4D148498CEFF}" dt="2023-02-05T01:48:27.581" v="44" actId="20577"/>
      <pc:docMkLst>
        <pc:docMk/>
      </pc:docMkLst>
      <pc:sldChg chg="addSp modSp">
        <pc:chgData name="Mindy Cook" userId="S::do25.mbcook@noordacom.org::11e05127-be9c-40a1-8a5a-c36490fbc382" providerId="AD" clId="Web-{16C94FAC-7539-4D9A-B90E-4D148498CEFF}" dt="2023-02-05T01:48:27.581" v="44" actId="20577"/>
        <pc:sldMkLst>
          <pc:docMk/>
          <pc:sldMk cId="2811995599" sldId="284"/>
        </pc:sldMkLst>
        <pc:spChg chg="add mod">
          <ac:chgData name="Mindy Cook" userId="S::do25.mbcook@noordacom.org::11e05127-be9c-40a1-8a5a-c36490fbc382" providerId="AD" clId="Web-{16C94FAC-7539-4D9A-B90E-4D148498CEFF}" dt="2023-02-05T01:48:09.268" v="39" actId="14100"/>
          <ac:spMkLst>
            <pc:docMk/>
            <pc:sldMk cId="2811995599" sldId="284"/>
            <ac:spMk id="5" creationId="{41FD7B22-9B21-C534-28FB-B5A2E88FB4A4}"/>
          </ac:spMkLst>
        </pc:spChg>
        <pc:spChg chg="mod">
          <ac:chgData name="Mindy Cook" userId="S::do25.mbcook@noordacom.org::11e05127-be9c-40a1-8a5a-c36490fbc382" providerId="AD" clId="Web-{16C94FAC-7539-4D9A-B90E-4D148498CEFF}" dt="2023-02-05T01:47:02.939" v="26" actId="1076"/>
          <ac:spMkLst>
            <pc:docMk/>
            <pc:sldMk cId="2811995599" sldId="284"/>
            <ac:spMk id="6" creationId="{B80C991C-4529-4ED6-A765-EDECBDEE06E5}"/>
          </ac:spMkLst>
        </pc:spChg>
        <pc:spChg chg="add mod">
          <ac:chgData name="Mindy Cook" userId="S::do25.mbcook@noordacom.org::11e05127-be9c-40a1-8a5a-c36490fbc382" providerId="AD" clId="Web-{16C94FAC-7539-4D9A-B90E-4D148498CEFF}" dt="2023-02-05T01:48:27.581" v="44" actId="20577"/>
          <ac:spMkLst>
            <pc:docMk/>
            <pc:sldMk cId="2811995599" sldId="284"/>
            <ac:spMk id="7" creationId="{1C8C5BCC-6F2A-C930-F8A6-D4AEC7FF33F2}"/>
          </ac:spMkLst>
        </pc:spChg>
        <pc:spChg chg="mod">
          <ac:chgData name="Mindy Cook" userId="S::do25.mbcook@noordacom.org::11e05127-be9c-40a1-8a5a-c36490fbc382" providerId="AD" clId="Web-{16C94FAC-7539-4D9A-B90E-4D148498CEFF}" dt="2023-02-05T01:46:31.720" v="22" actId="20577"/>
          <ac:spMkLst>
            <pc:docMk/>
            <pc:sldMk cId="2811995599" sldId="284"/>
            <ac:spMk id="12" creationId="{CF6B75C4-E544-49A0-A812-678E7A852D50}"/>
          </ac:spMkLst>
        </pc:spChg>
        <pc:spChg chg="mod">
          <ac:chgData name="Mindy Cook" userId="S::do25.mbcook@noordacom.org::11e05127-be9c-40a1-8a5a-c36490fbc382" providerId="AD" clId="Web-{16C94FAC-7539-4D9A-B90E-4D148498CEFF}" dt="2023-02-05T01:47:49.408" v="36" actId="14100"/>
          <ac:spMkLst>
            <pc:docMk/>
            <pc:sldMk cId="2811995599" sldId="284"/>
            <ac:spMk id="18" creationId="{B5FB3511-AD19-5990-A454-BC8E995F34D2}"/>
          </ac:spMkLst>
        </pc:spChg>
        <pc:spChg chg="mod">
          <ac:chgData name="Mindy Cook" userId="S::do25.mbcook@noordacom.org::11e05127-be9c-40a1-8a5a-c36490fbc382" providerId="AD" clId="Web-{16C94FAC-7539-4D9A-B90E-4D148498CEFF}" dt="2023-02-05T01:47:21.283" v="27" actId="14100"/>
          <ac:spMkLst>
            <pc:docMk/>
            <pc:sldMk cId="2811995599" sldId="284"/>
            <ac:spMk id="60" creationId="{9A74A5DC-46BA-4489-BB41-CE684B57BC79}"/>
          </ac:spMkLst>
        </pc:spChg>
        <pc:spChg chg="mod">
          <ac:chgData name="Mindy Cook" userId="S::do25.mbcook@noordacom.org::11e05127-be9c-40a1-8a5a-c36490fbc382" providerId="AD" clId="Web-{16C94FAC-7539-4D9A-B90E-4D148498CEFF}" dt="2023-02-05T01:47:49.361" v="34" actId="14100"/>
          <ac:spMkLst>
            <pc:docMk/>
            <pc:sldMk cId="2811995599" sldId="284"/>
            <ac:spMk id="67" creationId="{D997CE01-6E4A-48E0-A437-B8380AFC4AD2}"/>
          </ac:spMkLst>
        </pc:spChg>
        <pc:spChg chg="mod">
          <ac:chgData name="Mindy Cook" userId="S::do25.mbcook@noordacom.org::11e05127-be9c-40a1-8a5a-c36490fbc382" providerId="AD" clId="Web-{16C94FAC-7539-4D9A-B90E-4D148498CEFF}" dt="2023-02-05T01:47:49.377" v="35" actId="14100"/>
          <ac:spMkLst>
            <pc:docMk/>
            <pc:sldMk cId="2811995599" sldId="284"/>
            <ac:spMk id="129" creationId="{2F0BDB09-1397-2148-8CBD-6AD4638BB9AC}"/>
          </ac:spMkLst>
        </pc:spChg>
      </pc:sldChg>
    </pc:docChg>
  </pc:docChgLst>
  <pc:docChgLst>
    <pc:chgData name="Mindy Cook" userId="S::do25.mbcook@noordacom.org::11e05127-be9c-40a1-8a5a-c36490fbc382" providerId="AD" clId="Web-{22574493-91BE-4DF7-84AC-E7270A510F35}"/>
    <pc:docChg chg="modSld">
      <pc:chgData name="Mindy Cook" userId="S::do25.mbcook@noordacom.org::11e05127-be9c-40a1-8a5a-c36490fbc382" providerId="AD" clId="Web-{22574493-91BE-4DF7-84AC-E7270A510F35}" dt="2023-02-09T02:23:37.709" v="1195" actId="1076"/>
      <pc:docMkLst>
        <pc:docMk/>
      </pc:docMkLst>
      <pc:sldChg chg="addSp delSp modSp">
        <pc:chgData name="Mindy Cook" userId="S::do25.mbcook@noordacom.org::11e05127-be9c-40a1-8a5a-c36490fbc382" providerId="AD" clId="Web-{22574493-91BE-4DF7-84AC-E7270A510F35}" dt="2023-02-09T02:23:37.709" v="1195" actId="1076"/>
        <pc:sldMkLst>
          <pc:docMk/>
          <pc:sldMk cId="2811995599" sldId="284"/>
        </pc:sldMkLst>
        <pc:spChg chg="del mod">
          <ac:chgData name="Mindy Cook" userId="S::do25.mbcook@noordacom.org::11e05127-be9c-40a1-8a5a-c36490fbc382" providerId="AD" clId="Web-{22574493-91BE-4DF7-84AC-E7270A510F35}" dt="2023-02-08T22:51:09.377" v="497"/>
          <ac:spMkLst>
            <pc:docMk/>
            <pc:sldMk cId="2811995599" sldId="284"/>
            <ac:spMk id="4" creationId="{7AF56B7D-0D04-0138-9D3C-21AC0C243127}"/>
          </ac:spMkLst>
        </pc:spChg>
        <pc:spChg chg="add mod">
          <ac:chgData name="Mindy Cook" userId="S::do25.mbcook@noordacom.org::11e05127-be9c-40a1-8a5a-c36490fbc382" providerId="AD" clId="Web-{22574493-91BE-4DF7-84AC-E7270A510F35}" dt="2023-02-09T02:23:37.709" v="1195" actId="1076"/>
          <ac:spMkLst>
            <pc:docMk/>
            <pc:sldMk cId="2811995599" sldId="284"/>
            <ac:spMk id="4" creationId="{93D1CFD2-378D-E853-1CEE-F94C8B640C30}"/>
          </ac:spMkLst>
        </pc:spChg>
        <pc:spChg chg="mod">
          <ac:chgData name="Mindy Cook" userId="S::do25.mbcook@noordacom.org::11e05127-be9c-40a1-8a5a-c36490fbc382" providerId="AD" clId="Web-{22574493-91BE-4DF7-84AC-E7270A510F35}" dt="2023-02-08T23:06:54.699" v="865" actId="1076"/>
          <ac:spMkLst>
            <pc:docMk/>
            <pc:sldMk cId="2811995599" sldId="284"/>
            <ac:spMk id="7" creationId="{1C8C5BCC-6F2A-C930-F8A6-D4AEC7FF33F2}"/>
          </ac:spMkLst>
        </pc:spChg>
        <pc:spChg chg="add del">
          <ac:chgData name="Mindy Cook" userId="S::do25.mbcook@noordacom.org::11e05127-be9c-40a1-8a5a-c36490fbc382" providerId="AD" clId="Web-{22574493-91BE-4DF7-84AC-E7270A510F35}" dt="2023-02-09T02:16:06.280" v="1168"/>
          <ac:spMkLst>
            <pc:docMk/>
            <pc:sldMk cId="2811995599" sldId="284"/>
            <ac:spMk id="8" creationId="{6A0CF747-F2D0-AB95-6476-8A590574CE4D}"/>
          </ac:spMkLst>
        </pc:spChg>
        <pc:spChg chg="mod">
          <ac:chgData name="Mindy Cook" userId="S::do25.mbcook@noordacom.org::11e05127-be9c-40a1-8a5a-c36490fbc382" providerId="AD" clId="Web-{22574493-91BE-4DF7-84AC-E7270A510F35}" dt="2023-02-08T23:21:37.775" v="1015" actId="1076"/>
          <ac:spMkLst>
            <pc:docMk/>
            <pc:sldMk cId="2811995599" sldId="284"/>
            <ac:spMk id="9" creationId="{1526BFBD-A41E-D31B-70FF-CF4A76CD95BE}"/>
          </ac:spMkLst>
        </pc:spChg>
        <pc:spChg chg="mod ord">
          <ac:chgData name="Mindy Cook" userId="S::do25.mbcook@noordacom.org::11e05127-be9c-40a1-8a5a-c36490fbc382" providerId="AD" clId="Web-{22574493-91BE-4DF7-84AC-E7270A510F35}" dt="2023-02-09T02:11:22.542" v="1162" actId="1076"/>
          <ac:spMkLst>
            <pc:docMk/>
            <pc:sldMk cId="2811995599" sldId="284"/>
            <ac:spMk id="10" creationId="{885FCE7F-4D46-2D1E-0961-09D44AC5ADEB}"/>
          </ac:spMkLst>
        </pc:spChg>
        <pc:spChg chg="mod">
          <ac:chgData name="Mindy Cook" userId="S::do25.mbcook@noordacom.org::11e05127-be9c-40a1-8a5a-c36490fbc382" providerId="AD" clId="Web-{22574493-91BE-4DF7-84AC-E7270A510F35}" dt="2023-02-08T23:08:29.778" v="878" actId="20577"/>
          <ac:spMkLst>
            <pc:docMk/>
            <pc:sldMk cId="2811995599" sldId="284"/>
            <ac:spMk id="17" creationId="{23BA2A5F-C4CD-FEE2-B3AE-7985153379F7}"/>
          </ac:spMkLst>
        </pc:spChg>
        <pc:spChg chg="add del mod">
          <ac:chgData name="Mindy Cook" userId="S::do25.mbcook@noordacom.org::11e05127-be9c-40a1-8a5a-c36490fbc382" providerId="AD" clId="Web-{22574493-91BE-4DF7-84AC-E7270A510F35}" dt="2023-02-08T22:55:10.583" v="525" actId="1076"/>
          <ac:spMkLst>
            <pc:docMk/>
            <pc:sldMk cId="2811995599" sldId="284"/>
            <ac:spMk id="18" creationId="{B5FB3511-AD19-5990-A454-BC8E995F34D2}"/>
          </ac:spMkLst>
        </pc:spChg>
        <pc:spChg chg="mod">
          <ac:chgData name="Mindy Cook" userId="S::do25.mbcook@noordacom.org::11e05127-be9c-40a1-8a5a-c36490fbc382" providerId="AD" clId="Web-{22574493-91BE-4DF7-84AC-E7270A510F35}" dt="2023-02-08T23:08:56.747" v="882" actId="20577"/>
          <ac:spMkLst>
            <pc:docMk/>
            <pc:sldMk cId="2811995599" sldId="284"/>
            <ac:spMk id="21" creationId="{902DC040-1EB9-E369-0EB5-DD0776BFA4A4}"/>
          </ac:spMkLst>
        </pc:spChg>
        <pc:spChg chg="mod">
          <ac:chgData name="Mindy Cook" userId="S::do25.mbcook@noordacom.org::11e05127-be9c-40a1-8a5a-c36490fbc382" providerId="AD" clId="Web-{22574493-91BE-4DF7-84AC-E7270A510F35}" dt="2023-02-08T23:08:52.669" v="881" actId="20577"/>
          <ac:spMkLst>
            <pc:docMk/>
            <pc:sldMk cId="2811995599" sldId="284"/>
            <ac:spMk id="25" creationId="{7AD8B616-FA79-B843-7A23-65585CD59458}"/>
          </ac:spMkLst>
        </pc:spChg>
        <pc:spChg chg="add mod">
          <ac:chgData name="Mindy Cook" userId="S::do25.mbcook@noordacom.org::11e05127-be9c-40a1-8a5a-c36490fbc382" providerId="AD" clId="Web-{22574493-91BE-4DF7-84AC-E7270A510F35}" dt="2023-02-08T23:08:45.794" v="880" actId="20577"/>
          <ac:spMkLst>
            <pc:docMk/>
            <pc:sldMk cId="2811995599" sldId="284"/>
            <ac:spMk id="29" creationId="{173F029A-C195-BA5C-4C2E-3A665AD775C4}"/>
          </ac:spMkLst>
        </pc:spChg>
        <pc:spChg chg="mod">
          <ac:chgData name="Mindy Cook" userId="S::do25.mbcook@noordacom.org::11e05127-be9c-40a1-8a5a-c36490fbc382" providerId="AD" clId="Web-{22574493-91BE-4DF7-84AC-E7270A510F35}" dt="2023-02-08T22:54:18.442" v="519" actId="1076"/>
          <ac:spMkLst>
            <pc:docMk/>
            <pc:sldMk cId="2811995599" sldId="284"/>
            <ac:spMk id="30" creationId="{275FA07F-3379-142E-95FC-EC99AA23E793}"/>
          </ac:spMkLst>
        </pc:spChg>
        <pc:spChg chg="add mod">
          <ac:chgData name="Mindy Cook" userId="S::do25.mbcook@noordacom.org::11e05127-be9c-40a1-8a5a-c36490fbc382" providerId="AD" clId="Web-{22574493-91BE-4DF7-84AC-E7270A510F35}" dt="2023-02-09T02:11:07.385" v="1160" actId="1076"/>
          <ac:spMkLst>
            <pc:docMk/>
            <pc:sldMk cId="2811995599" sldId="284"/>
            <ac:spMk id="31" creationId="{378E588F-B68C-C45D-6FEA-EB7D80117B70}"/>
          </ac:spMkLst>
        </pc:spChg>
        <pc:spChg chg="add mod">
          <ac:chgData name="Mindy Cook" userId="S::do25.mbcook@noordacom.org::11e05127-be9c-40a1-8a5a-c36490fbc382" providerId="AD" clId="Web-{22574493-91BE-4DF7-84AC-E7270A510F35}" dt="2023-02-09T02:10:37.932" v="1156" actId="1076"/>
          <ac:spMkLst>
            <pc:docMk/>
            <pc:sldMk cId="2811995599" sldId="284"/>
            <ac:spMk id="34" creationId="{B33F2C8B-C2E2-7C92-A4F9-89BD18C006C2}"/>
          </ac:spMkLst>
        </pc:spChg>
        <pc:spChg chg="del mod">
          <ac:chgData name="Mindy Cook" userId="S::do25.mbcook@noordacom.org::11e05127-be9c-40a1-8a5a-c36490fbc382" providerId="AD" clId="Web-{22574493-91BE-4DF7-84AC-E7270A510F35}" dt="2023-02-08T23:24:16.120" v="1038"/>
          <ac:spMkLst>
            <pc:docMk/>
            <pc:sldMk cId="2811995599" sldId="284"/>
            <ac:spMk id="36" creationId="{B7C9A47B-8491-E1AD-4044-A324E87A6310}"/>
          </ac:spMkLst>
        </pc:spChg>
        <pc:spChg chg="add del mod">
          <ac:chgData name="Mindy Cook" userId="S::do25.mbcook@noordacom.org::11e05127-be9c-40a1-8a5a-c36490fbc382" providerId="AD" clId="Web-{22574493-91BE-4DF7-84AC-E7270A510F35}" dt="2023-02-08T23:26:51.903" v="1127"/>
          <ac:spMkLst>
            <pc:docMk/>
            <pc:sldMk cId="2811995599" sldId="284"/>
            <ac:spMk id="38" creationId="{5C4948C3-E7CB-2523-EC30-4AEA8077D11D}"/>
          </ac:spMkLst>
        </pc:spChg>
        <pc:spChg chg="add mod">
          <ac:chgData name="Mindy Cook" userId="S::do25.mbcook@noordacom.org::11e05127-be9c-40a1-8a5a-c36490fbc382" providerId="AD" clId="Web-{22574493-91BE-4DF7-84AC-E7270A510F35}" dt="2023-02-09T02:10:38.010" v="1157" actId="1076"/>
          <ac:spMkLst>
            <pc:docMk/>
            <pc:sldMk cId="2811995599" sldId="284"/>
            <ac:spMk id="39" creationId="{5239E5C3-5802-A502-81A1-C0C0EBC05BE3}"/>
          </ac:spMkLst>
        </pc:spChg>
        <pc:spChg chg="mod">
          <ac:chgData name="Mindy Cook" userId="S::do25.mbcook@noordacom.org::11e05127-be9c-40a1-8a5a-c36490fbc382" providerId="AD" clId="Web-{22574493-91BE-4DF7-84AC-E7270A510F35}" dt="2023-02-08T23:05:13.370" v="857" actId="1076"/>
          <ac:spMkLst>
            <pc:docMk/>
            <pc:sldMk cId="2811995599" sldId="284"/>
            <ac:spMk id="44" creationId="{25213C2F-A792-87C3-BE97-178F8AFB1597}"/>
          </ac:spMkLst>
        </pc:spChg>
        <pc:spChg chg="mod">
          <ac:chgData name="Mindy Cook" userId="S::do25.mbcook@noordacom.org::11e05127-be9c-40a1-8a5a-c36490fbc382" providerId="AD" clId="Web-{22574493-91BE-4DF7-84AC-E7270A510F35}" dt="2023-02-08T23:05:26.386" v="858" actId="1076"/>
          <ac:spMkLst>
            <pc:docMk/>
            <pc:sldMk cId="2811995599" sldId="284"/>
            <ac:spMk id="50" creationId="{0E0B68FF-C971-4A9B-AC99-F1161D41CF4E}"/>
          </ac:spMkLst>
        </pc:spChg>
        <pc:spChg chg="mod">
          <ac:chgData name="Mindy Cook" userId="S::do25.mbcook@noordacom.org::11e05127-be9c-40a1-8a5a-c36490fbc382" providerId="AD" clId="Web-{22574493-91BE-4DF7-84AC-E7270A510F35}" dt="2023-02-08T23:06:35.886" v="864" actId="14100"/>
          <ac:spMkLst>
            <pc:docMk/>
            <pc:sldMk cId="2811995599" sldId="284"/>
            <ac:spMk id="60" creationId="{9A74A5DC-46BA-4489-BB41-CE684B57BC79}"/>
          </ac:spMkLst>
        </pc:spChg>
        <pc:spChg chg="mod">
          <ac:chgData name="Mindy Cook" userId="S::do25.mbcook@noordacom.org::11e05127-be9c-40a1-8a5a-c36490fbc382" providerId="AD" clId="Web-{22574493-91BE-4DF7-84AC-E7270A510F35}" dt="2023-02-08T21:30:39.381" v="47" actId="1076"/>
          <ac:spMkLst>
            <pc:docMk/>
            <pc:sldMk cId="2811995599" sldId="284"/>
            <ac:spMk id="64" creationId="{60BC499A-9E58-4AA1-B9AA-AA34CA925DBB}"/>
          </ac:spMkLst>
        </pc:spChg>
        <pc:spChg chg="mod">
          <ac:chgData name="Mindy Cook" userId="S::do25.mbcook@noordacom.org::11e05127-be9c-40a1-8a5a-c36490fbc382" providerId="AD" clId="Web-{22574493-91BE-4DF7-84AC-E7270A510F35}" dt="2023-02-08T22:53:21.597" v="512" actId="14100"/>
          <ac:spMkLst>
            <pc:docMk/>
            <pc:sldMk cId="2811995599" sldId="284"/>
            <ac:spMk id="67" creationId="{D997CE01-6E4A-48E0-A437-B8380AFC4AD2}"/>
          </ac:spMkLst>
        </pc:spChg>
        <pc:spChg chg="mod">
          <ac:chgData name="Mindy Cook" userId="S::do25.mbcook@noordacom.org::11e05127-be9c-40a1-8a5a-c36490fbc382" providerId="AD" clId="Web-{22574493-91BE-4DF7-84AC-E7270A510F35}" dt="2023-02-08T22:53:25.660" v="513" actId="1076"/>
          <ac:spMkLst>
            <pc:docMk/>
            <pc:sldMk cId="2811995599" sldId="284"/>
            <ac:spMk id="129" creationId="{2F0BDB09-1397-2148-8CBD-6AD4638BB9AC}"/>
          </ac:spMkLst>
        </pc:spChg>
        <pc:picChg chg="add del mod">
          <ac:chgData name="Mindy Cook" userId="S::do25.mbcook@noordacom.org::11e05127-be9c-40a1-8a5a-c36490fbc382" providerId="AD" clId="Web-{22574493-91BE-4DF7-84AC-E7270A510F35}" dt="2023-02-08T21:19:33.686" v="3"/>
          <ac:picMkLst>
            <pc:docMk/>
            <pc:sldMk cId="2811995599" sldId="284"/>
            <ac:picMk id="3" creationId="{5FF6302A-7D52-68A9-07AD-FAFBC04BA7AD}"/>
          </ac:picMkLst>
        </pc:picChg>
        <pc:picChg chg="add mod">
          <ac:chgData name="Mindy Cook" userId="S::do25.mbcook@noordacom.org::11e05127-be9c-40a1-8a5a-c36490fbc382" providerId="AD" clId="Web-{22574493-91BE-4DF7-84AC-E7270A510F35}" dt="2023-02-09T02:10:45.463" v="1158" actId="1076"/>
          <ac:picMkLst>
            <pc:docMk/>
            <pc:sldMk cId="2811995599" sldId="284"/>
            <ac:picMk id="3" creationId="{8294ECCE-B08D-5427-E3B1-4BBA504E67EA}"/>
          </ac:picMkLst>
        </pc:picChg>
        <pc:picChg chg="add del mod">
          <ac:chgData name="Mindy Cook" userId="S::do25.mbcook@noordacom.org::11e05127-be9c-40a1-8a5a-c36490fbc382" providerId="AD" clId="Web-{22574493-91BE-4DF7-84AC-E7270A510F35}" dt="2023-02-08T21:20:09.702" v="7"/>
          <ac:picMkLst>
            <pc:docMk/>
            <pc:sldMk cId="2811995599" sldId="284"/>
            <ac:picMk id="8" creationId="{119E10D3-90B5-2258-C17E-8A62A7517A5B}"/>
          </ac:picMkLst>
        </pc:picChg>
        <pc:picChg chg="add del mod">
          <ac:chgData name="Mindy Cook" userId="S::do25.mbcook@noordacom.org::11e05127-be9c-40a1-8a5a-c36490fbc382" providerId="AD" clId="Web-{22574493-91BE-4DF7-84AC-E7270A510F35}" dt="2023-02-08T22:20:51.906" v="200"/>
          <ac:picMkLst>
            <pc:docMk/>
            <pc:sldMk cId="2811995599" sldId="284"/>
            <ac:picMk id="8" creationId="{C5B73DE3-D4B2-E724-1DBA-A3DB0BB0AFE6}"/>
          </ac:picMkLst>
        </pc:picChg>
        <pc:picChg chg="add del mod ord modCrop">
          <ac:chgData name="Mindy Cook" userId="S::do25.mbcook@noordacom.org::11e05127-be9c-40a1-8a5a-c36490fbc382" providerId="AD" clId="Web-{22574493-91BE-4DF7-84AC-E7270A510F35}" dt="2023-02-09T02:08:28.023" v="1141"/>
          <ac:picMkLst>
            <pc:docMk/>
            <pc:sldMk cId="2811995599" sldId="284"/>
            <ac:picMk id="11" creationId="{D3820E0D-DFF7-DFD0-0419-EAC95F20F800}"/>
          </ac:picMkLst>
        </pc:picChg>
        <pc:picChg chg="add del mod">
          <ac:chgData name="Mindy Cook" userId="S::do25.mbcook@noordacom.org::11e05127-be9c-40a1-8a5a-c36490fbc382" providerId="AD" clId="Web-{22574493-91BE-4DF7-84AC-E7270A510F35}" dt="2023-02-08T23:19:23.742" v="1001"/>
          <ac:picMkLst>
            <pc:docMk/>
            <pc:sldMk cId="2811995599" sldId="284"/>
            <ac:picMk id="15" creationId="{F39282A9-769B-973E-776E-D17390109AEB}"/>
          </ac:picMkLst>
        </pc:picChg>
        <pc:picChg chg="add del mod">
          <ac:chgData name="Mindy Cook" userId="S::do25.mbcook@noordacom.org::11e05127-be9c-40a1-8a5a-c36490fbc382" providerId="AD" clId="Web-{22574493-91BE-4DF7-84AC-E7270A510F35}" dt="2023-02-08T21:26:49.004" v="18"/>
          <ac:picMkLst>
            <pc:docMk/>
            <pc:sldMk cId="2811995599" sldId="284"/>
            <ac:picMk id="19" creationId="{29FDA7AD-75DF-DC52-DC75-8C4920C80DC7}"/>
          </ac:picMkLst>
        </pc:picChg>
        <pc:picChg chg="add del mod">
          <ac:chgData name="Mindy Cook" userId="S::do25.mbcook@noordacom.org::11e05127-be9c-40a1-8a5a-c36490fbc382" providerId="AD" clId="Web-{22574493-91BE-4DF7-84AC-E7270A510F35}" dt="2023-02-08T22:21:05.875" v="204"/>
          <ac:picMkLst>
            <pc:docMk/>
            <pc:sldMk cId="2811995599" sldId="284"/>
            <ac:picMk id="19" creationId="{E3EE055E-8199-83A6-82E3-0AFF5246ADC8}"/>
          </ac:picMkLst>
        </pc:picChg>
        <pc:picChg chg="add mod">
          <ac:chgData name="Mindy Cook" userId="S::do25.mbcook@noordacom.org::11e05127-be9c-40a1-8a5a-c36490fbc382" providerId="AD" clId="Web-{22574493-91BE-4DF7-84AC-E7270A510F35}" dt="2023-02-09T02:11:07.291" v="1159" actId="1076"/>
          <ac:picMkLst>
            <pc:docMk/>
            <pc:sldMk cId="2811995599" sldId="284"/>
            <ac:picMk id="20" creationId="{D180F356-E92B-9FCB-E25A-A506B8B2063C}"/>
          </ac:picMkLst>
        </pc:picChg>
        <pc:picChg chg="add del mod">
          <ac:chgData name="Mindy Cook" userId="S::do25.mbcook@noordacom.org::11e05127-be9c-40a1-8a5a-c36490fbc382" providerId="AD" clId="Web-{22574493-91BE-4DF7-84AC-E7270A510F35}" dt="2023-02-08T22:21:19.188" v="208"/>
          <ac:picMkLst>
            <pc:docMk/>
            <pc:sldMk cId="2811995599" sldId="284"/>
            <ac:picMk id="22" creationId="{EE9EEACD-DCA5-34DC-ED6C-0003ECF078DC}"/>
          </ac:picMkLst>
        </pc:picChg>
        <pc:picChg chg="add del mod">
          <ac:chgData name="Mindy Cook" userId="S::do25.mbcook@noordacom.org::11e05127-be9c-40a1-8a5a-c36490fbc382" providerId="AD" clId="Web-{22574493-91BE-4DF7-84AC-E7270A510F35}" dt="2023-02-08T22:22:10.344" v="213"/>
          <ac:picMkLst>
            <pc:docMk/>
            <pc:sldMk cId="2811995599" sldId="284"/>
            <ac:picMk id="23" creationId="{F21C033E-86BA-F237-00F3-C44FA369A8C8}"/>
          </ac:picMkLst>
        </pc:picChg>
        <pc:picChg chg="del">
          <ac:chgData name="Mindy Cook" userId="S::do25.mbcook@noordacom.org::11e05127-be9c-40a1-8a5a-c36490fbc382" providerId="AD" clId="Web-{22574493-91BE-4DF7-84AC-E7270A510F35}" dt="2023-02-08T22:16:03.482" v="192"/>
          <ac:picMkLst>
            <pc:docMk/>
            <pc:sldMk cId="2811995599" sldId="284"/>
            <ac:picMk id="24" creationId="{E80EC1AC-FDFC-9FEE-7449-E2051FE1AE87}"/>
          </ac:picMkLst>
        </pc:picChg>
        <pc:picChg chg="add del mod">
          <ac:chgData name="Mindy Cook" userId="S::do25.mbcook@noordacom.org::11e05127-be9c-40a1-8a5a-c36490fbc382" providerId="AD" clId="Web-{22574493-91BE-4DF7-84AC-E7270A510F35}" dt="2023-02-08T22:22:01.094" v="211"/>
          <ac:picMkLst>
            <pc:docMk/>
            <pc:sldMk cId="2811995599" sldId="284"/>
            <ac:picMk id="26" creationId="{1CB11D9B-F72C-33B8-A7D7-570A9E08D1F4}"/>
          </ac:picMkLst>
        </pc:picChg>
        <pc:picChg chg="add del mod">
          <ac:chgData name="Mindy Cook" userId="S::do25.mbcook@noordacom.org::11e05127-be9c-40a1-8a5a-c36490fbc382" providerId="AD" clId="Web-{22574493-91BE-4DF7-84AC-E7270A510F35}" dt="2023-02-08T22:22:47.892" v="216"/>
          <ac:picMkLst>
            <pc:docMk/>
            <pc:sldMk cId="2811995599" sldId="284"/>
            <ac:picMk id="27" creationId="{62DCDA3E-0C35-29BF-C406-0A1CD919FC79}"/>
          </ac:picMkLst>
        </pc:picChg>
        <pc:picChg chg="del mod">
          <ac:chgData name="Mindy Cook" userId="S::do25.mbcook@noordacom.org::11e05127-be9c-40a1-8a5a-c36490fbc382" providerId="AD" clId="Web-{22574493-91BE-4DF7-84AC-E7270A510F35}" dt="2023-02-08T21:23:28.814" v="12"/>
          <ac:picMkLst>
            <pc:docMk/>
            <pc:sldMk cId="2811995599" sldId="284"/>
            <ac:picMk id="28" creationId="{1C71DA3A-4FCA-C29B-1220-49F78934E7DD}"/>
          </ac:picMkLst>
        </pc:picChg>
        <pc:picChg chg="add mod">
          <ac:chgData name="Mindy Cook" userId="S::do25.mbcook@noordacom.org::11e05127-be9c-40a1-8a5a-c36490fbc382" providerId="AD" clId="Web-{22574493-91BE-4DF7-84AC-E7270A510F35}" dt="2023-02-08T22:53:59.191" v="517" actId="1076"/>
          <ac:picMkLst>
            <pc:docMk/>
            <pc:sldMk cId="2811995599" sldId="284"/>
            <ac:picMk id="28" creationId="{96AA656F-97B5-97D5-2FA5-A2EAECDF3542}"/>
          </ac:picMkLst>
        </pc:picChg>
        <pc:picChg chg="mod">
          <ac:chgData name="Mindy Cook" userId="S::do25.mbcook@noordacom.org::11e05127-be9c-40a1-8a5a-c36490fbc382" providerId="AD" clId="Web-{22574493-91BE-4DF7-84AC-E7270A510F35}" dt="2023-02-09T02:09:04.805" v="1143" actId="1076"/>
          <ac:picMkLst>
            <pc:docMk/>
            <pc:sldMk cId="2811995599" sldId="284"/>
            <ac:picMk id="33" creationId="{A4D91A9F-8D24-CE32-4115-4369182FEEAA}"/>
          </ac:picMkLst>
        </pc:picChg>
        <pc:picChg chg="add mod">
          <ac:chgData name="Mindy Cook" userId="S::do25.mbcook@noordacom.org::11e05127-be9c-40a1-8a5a-c36490fbc382" providerId="AD" clId="Web-{22574493-91BE-4DF7-84AC-E7270A510F35}" dt="2023-02-09T02:10:21.369" v="1151" actId="1076"/>
          <ac:picMkLst>
            <pc:docMk/>
            <pc:sldMk cId="2811995599" sldId="284"/>
            <ac:picMk id="35" creationId="{2080DB07-9026-F8C8-E090-97CE100DA449}"/>
          </ac:picMkLst>
        </pc:picChg>
        <pc:picChg chg="add del mod">
          <ac:chgData name="Mindy Cook" userId="S::do25.mbcook@noordacom.org::11e05127-be9c-40a1-8a5a-c36490fbc382" providerId="AD" clId="Web-{22574493-91BE-4DF7-84AC-E7270A510F35}" dt="2023-02-08T23:24:45.183" v="1042"/>
          <ac:picMkLst>
            <pc:docMk/>
            <pc:sldMk cId="2811995599" sldId="284"/>
            <ac:picMk id="37" creationId="{EE137B07-7F53-76C9-6608-8794E1097E99}"/>
          </ac:picMkLst>
        </pc:picChg>
      </pc:sldChg>
    </pc:docChg>
  </pc:docChgLst>
  <pc:docChgLst>
    <pc:chgData name="Mindy Cook" userId="S::do25.mbcook@noordacom.org::11e05127-be9c-40a1-8a5a-c36490fbc382" providerId="AD" clId="Web-{6FAC0AA5-9E61-44E5-800E-501C9059203B}"/>
    <pc:docChg chg="modSld">
      <pc:chgData name="Mindy Cook" userId="S::do25.mbcook@noordacom.org::11e05127-be9c-40a1-8a5a-c36490fbc382" providerId="AD" clId="Web-{6FAC0AA5-9E61-44E5-800E-501C9059203B}" dt="2023-02-08T03:14:53.981" v="122" actId="20577"/>
      <pc:docMkLst>
        <pc:docMk/>
      </pc:docMkLst>
      <pc:sldChg chg="delSp modSp">
        <pc:chgData name="Mindy Cook" userId="S::do25.mbcook@noordacom.org::11e05127-be9c-40a1-8a5a-c36490fbc382" providerId="AD" clId="Web-{6FAC0AA5-9E61-44E5-800E-501C9059203B}" dt="2023-02-08T03:14:53.981" v="122" actId="20577"/>
        <pc:sldMkLst>
          <pc:docMk/>
          <pc:sldMk cId="2811995599" sldId="284"/>
        </pc:sldMkLst>
        <pc:spChg chg="mod">
          <ac:chgData name="Mindy Cook" userId="S::do25.mbcook@noordacom.org::11e05127-be9c-40a1-8a5a-c36490fbc382" providerId="AD" clId="Web-{6FAC0AA5-9E61-44E5-800E-501C9059203B}" dt="2023-02-08T03:14:51.419" v="121" actId="20577"/>
          <ac:spMkLst>
            <pc:docMk/>
            <pc:sldMk cId="2811995599" sldId="284"/>
            <ac:spMk id="9" creationId="{1526BFBD-A41E-D31B-70FF-CF4A76CD95BE}"/>
          </ac:spMkLst>
        </pc:spChg>
        <pc:spChg chg="mod">
          <ac:chgData name="Mindy Cook" userId="S::do25.mbcook@noordacom.org::11e05127-be9c-40a1-8a5a-c36490fbc382" providerId="AD" clId="Web-{6FAC0AA5-9E61-44E5-800E-501C9059203B}" dt="2023-02-08T03:14:53.981" v="122" actId="20577"/>
          <ac:spMkLst>
            <pc:docMk/>
            <pc:sldMk cId="2811995599" sldId="284"/>
            <ac:spMk id="10" creationId="{885FCE7F-4D46-2D1E-0961-09D44AC5ADEB}"/>
          </ac:spMkLst>
        </pc:spChg>
        <pc:spChg chg="mod">
          <ac:chgData name="Mindy Cook" userId="S::do25.mbcook@noordacom.org::11e05127-be9c-40a1-8a5a-c36490fbc382" providerId="AD" clId="Web-{6FAC0AA5-9E61-44E5-800E-501C9059203B}" dt="2023-02-08T03:08:25.040" v="54" actId="20577"/>
          <ac:spMkLst>
            <pc:docMk/>
            <pc:sldMk cId="2811995599" sldId="284"/>
            <ac:spMk id="25" creationId="{7AD8B616-FA79-B843-7A23-65585CD59458}"/>
          </ac:spMkLst>
        </pc:spChg>
        <pc:spChg chg="mod">
          <ac:chgData name="Mindy Cook" userId="S::do25.mbcook@noordacom.org::11e05127-be9c-40a1-8a5a-c36490fbc382" providerId="AD" clId="Web-{6FAC0AA5-9E61-44E5-800E-501C9059203B}" dt="2023-02-08T03:13:53.353" v="116" actId="1076"/>
          <ac:spMkLst>
            <pc:docMk/>
            <pc:sldMk cId="2811995599" sldId="284"/>
            <ac:spMk id="36" creationId="{B7C9A47B-8491-E1AD-4044-A324E87A6310}"/>
          </ac:spMkLst>
        </pc:spChg>
        <pc:graphicFrameChg chg="del">
          <ac:chgData name="Mindy Cook" userId="S::do25.mbcook@noordacom.org::11e05127-be9c-40a1-8a5a-c36490fbc382" providerId="AD" clId="Web-{6FAC0AA5-9E61-44E5-800E-501C9059203B}" dt="2023-02-08T03:10:24.874" v="82"/>
          <ac:graphicFrameMkLst>
            <pc:docMk/>
            <pc:sldMk cId="2811995599" sldId="284"/>
            <ac:graphicFrameMk id="3" creationId="{9CA16BB7-E3BA-9B19-1E34-DD179B5F68FD}"/>
          </ac:graphicFrameMkLst>
        </pc:graphicFrameChg>
        <pc:picChg chg="mod">
          <ac:chgData name="Mindy Cook" userId="S::do25.mbcook@noordacom.org::11e05127-be9c-40a1-8a5a-c36490fbc382" providerId="AD" clId="Web-{6FAC0AA5-9E61-44E5-800E-501C9059203B}" dt="2023-02-08T03:13:53.228" v="115" actId="1076"/>
          <ac:picMkLst>
            <pc:docMk/>
            <pc:sldMk cId="2811995599" sldId="284"/>
            <ac:picMk id="28" creationId="{1C71DA3A-4FCA-C29B-1220-49F78934E7DD}"/>
          </ac:picMkLst>
        </pc:picChg>
      </pc:sldChg>
    </pc:docChg>
  </pc:docChgLst>
  <pc:docChgLst>
    <pc:chgData name="Mindy Cook" userId="S::do25.mbcook@noordacom.org::11e05127-be9c-40a1-8a5a-c36490fbc382" providerId="AD" clId="Web-{638B1356-FF16-4878-96BE-F3711D02526D}"/>
    <pc:docChg chg="modSld">
      <pc:chgData name="Mindy Cook" userId="S::do25.mbcook@noordacom.org::11e05127-be9c-40a1-8a5a-c36490fbc382" providerId="AD" clId="Web-{638B1356-FF16-4878-96BE-F3711D02526D}" dt="2023-02-03T21:01:08.769" v="14" actId="1076"/>
      <pc:docMkLst>
        <pc:docMk/>
      </pc:docMkLst>
      <pc:sldChg chg="modSp">
        <pc:chgData name="Mindy Cook" userId="S::do25.mbcook@noordacom.org::11e05127-be9c-40a1-8a5a-c36490fbc382" providerId="AD" clId="Web-{638B1356-FF16-4878-96BE-F3711D02526D}" dt="2023-02-03T21:01:08.769" v="14" actId="1076"/>
        <pc:sldMkLst>
          <pc:docMk/>
          <pc:sldMk cId="2811995599" sldId="284"/>
        </pc:sldMkLst>
        <pc:picChg chg="mod">
          <ac:chgData name="Mindy Cook" userId="S::do25.mbcook@noordacom.org::11e05127-be9c-40a1-8a5a-c36490fbc382" providerId="AD" clId="Web-{638B1356-FF16-4878-96BE-F3711D02526D}" dt="2023-02-03T21:01:08.769" v="14" actId="1076"/>
          <ac:picMkLst>
            <pc:docMk/>
            <pc:sldMk cId="2811995599" sldId="284"/>
            <ac:picMk id="2" creationId="{413AC2AC-D871-4378-BC2F-557169B6C6A4}"/>
          </ac:picMkLst>
        </pc:picChg>
        <pc:picChg chg="mod">
          <ac:chgData name="Mindy Cook" userId="S::do25.mbcook@noordacom.org::11e05127-be9c-40a1-8a5a-c36490fbc382" providerId="AD" clId="Web-{638B1356-FF16-4878-96BE-F3711D02526D}" dt="2023-02-03T21:01:05.785" v="13" actId="1076"/>
          <ac:picMkLst>
            <pc:docMk/>
            <pc:sldMk cId="2811995599" sldId="284"/>
            <ac:picMk id="43" creationId="{DCDBDFD1-057A-4C68-9DE4-A1BE4CF21CDF}"/>
          </ac:picMkLst>
        </pc:picChg>
      </pc:sldChg>
    </pc:docChg>
  </pc:docChgLst>
  <pc:docChgLst>
    <pc:chgData name="Mindy Cook" userId="S::do25.mbcook@noordacom.org::11e05127-be9c-40a1-8a5a-c36490fbc382" providerId="AD" clId="Web-{0997042E-C4DA-4810-BDE1-CA3A67FFEFFD}"/>
    <pc:docChg chg="modSld">
      <pc:chgData name="Mindy Cook" userId="S::do25.mbcook@noordacom.org::11e05127-be9c-40a1-8a5a-c36490fbc382" providerId="AD" clId="Web-{0997042E-C4DA-4810-BDE1-CA3A67FFEFFD}" dt="2023-02-04T20:40:32.012" v="131" actId="1076"/>
      <pc:docMkLst>
        <pc:docMk/>
      </pc:docMkLst>
      <pc:sldChg chg="modSp">
        <pc:chgData name="Mindy Cook" userId="S::do25.mbcook@noordacom.org::11e05127-be9c-40a1-8a5a-c36490fbc382" providerId="AD" clId="Web-{0997042E-C4DA-4810-BDE1-CA3A67FFEFFD}" dt="2023-02-04T20:40:32.012" v="131" actId="1076"/>
        <pc:sldMkLst>
          <pc:docMk/>
          <pc:sldMk cId="2811995599" sldId="284"/>
        </pc:sldMkLst>
        <pc:spChg chg="mod">
          <ac:chgData name="Mindy Cook" userId="S::do25.mbcook@noordacom.org::11e05127-be9c-40a1-8a5a-c36490fbc382" providerId="AD" clId="Web-{0997042E-C4DA-4810-BDE1-CA3A67FFEFFD}" dt="2023-02-04T20:39:30.183" v="97" actId="20577"/>
          <ac:spMkLst>
            <pc:docMk/>
            <pc:sldMk cId="2811995599" sldId="284"/>
            <ac:spMk id="6" creationId="{B80C991C-4529-4ED6-A765-EDECBDEE06E5}"/>
          </ac:spMkLst>
        </pc:spChg>
        <pc:spChg chg="mod">
          <ac:chgData name="Mindy Cook" userId="S::do25.mbcook@noordacom.org::11e05127-be9c-40a1-8a5a-c36490fbc382" providerId="AD" clId="Web-{0997042E-C4DA-4810-BDE1-CA3A67FFEFFD}" dt="2023-02-04T20:40:32.012" v="131" actId="1076"/>
          <ac:spMkLst>
            <pc:docMk/>
            <pc:sldMk cId="2811995599" sldId="284"/>
            <ac:spMk id="12" creationId="{CF6B75C4-E544-49A0-A812-678E7A852D50}"/>
          </ac:spMkLst>
        </pc:spChg>
      </pc:sldChg>
    </pc:docChg>
  </pc:docChgLst>
  <pc:docChgLst>
    <pc:chgData name="Mindy Cook" userId="S::do25.mbcook@noordacom.org::11e05127-be9c-40a1-8a5a-c36490fbc382" providerId="AD" clId="Web-{FD3E081B-F676-4E2D-84CC-0754E60202C3}"/>
    <pc:docChg chg="modSld">
      <pc:chgData name="Mindy Cook" userId="S::do25.mbcook@noordacom.org::11e05127-be9c-40a1-8a5a-c36490fbc382" providerId="AD" clId="Web-{FD3E081B-F676-4E2D-84CC-0754E60202C3}" dt="2023-02-08T02:04:23.446" v="183" actId="20577"/>
      <pc:docMkLst>
        <pc:docMk/>
      </pc:docMkLst>
      <pc:sldChg chg="modSp">
        <pc:chgData name="Mindy Cook" userId="S::do25.mbcook@noordacom.org::11e05127-be9c-40a1-8a5a-c36490fbc382" providerId="AD" clId="Web-{FD3E081B-F676-4E2D-84CC-0754E60202C3}" dt="2023-02-08T02:04:23.446" v="183" actId="20577"/>
        <pc:sldMkLst>
          <pc:docMk/>
          <pc:sldMk cId="2811995599" sldId="284"/>
        </pc:sldMkLst>
        <pc:spChg chg="mod">
          <ac:chgData name="Mindy Cook" userId="S::do25.mbcook@noordacom.org::11e05127-be9c-40a1-8a5a-c36490fbc382" providerId="AD" clId="Web-{FD3E081B-F676-4E2D-84CC-0754E60202C3}" dt="2023-02-08T02:04:23.446" v="183" actId="20577"/>
          <ac:spMkLst>
            <pc:docMk/>
            <pc:sldMk cId="2811995599" sldId="284"/>
            <ac:spMk id="10" creationId="{885FCE7F-4D46-2D1E-0961-09D44AC5ADEB}"/>
          </ac:spMkLst>
        </pc:spChg>
        <pc:spChg chg="mod">
          <ac:chgData name="Mindy Cook" userId="S::do25.mbcook@noordacom.org::11e05127-be9c-40a1-8a5a-c36490fbc382" providerId="AD" clId="Web-{FD3E081B-F676-4E2D-84CC-0754E60202C3}" dt="2023-02-08T01:45:26.051" v="33" actId="20577"/>
          <ac:spMkLst>
            <pc:docMk/>
            <pc:sldMk cId="2811995599" sldId="284"/>
            <ac:spMk id="18" creationId="{B5FB3511-AD19-5990-A454-BC8E995F34D2}"/>
          </ac:spMkLst>
        </pc:spChg>
      </pc:sldChg>
    </pc:docChg>
  </pc:docChgLst>
  <pc:docChgLst>
    <pc:chgData name="Mindy Cook" userId="S::do25.mbcook@noordacom.org::11e05127-be9c-40a1-8a5a-c36490fbc382" providerId="AD" clId="Web-{D4ABB3E7-63F5-4D96-B415-92D484953FF9}"/>
    <pc:docChg chg="modSld">
      <pc:chgData name="Mindy Cook" userId="S::do25.mbcook@noordacom.org::11e05127-be9c-40a1-8a5a-c36490fbc382" providerId="AD" clId="Web-{D4ABB3E7-63F5-4D96-B415-92D484953FF9}" dt="2023-02-06T05:15:40.564" v="62" actId="14100"/>
      <pc:docMkLst>
        <pc:docMk/>
      </pc:docMkLst>
      <pc:sldChg chg="addSp delSp modSp">
        <pc:chgData name="Mindy Cook" userId="S::do25.mbcook@noordacom.org::11e05127-be9c-40a1-8a5a-c36490fbc382" providerId="AD" clId="Web-{D4ABB3E7-63F5-4D96-B415-92D484953FF9}" dt="2023-02-06T05:15:40.564" v="62" actId="14100"/>
        <pc:sldMkLst>
          <pc:docMk/>
          <pc:sldMk cId="2811995599" sldId="284"/>
        </pc:sldMkLst>
        <pc:spChg chg="mod">
          <ac:chgData name="Mindy Cook" userId="S::do25.mbcook@noordacom.org::11e05127-be9c-40a1-8a5a-c36490fbc382" providerId="AD" clId="Web-{D4ABB3E7-63F5-4D96-B415-92D484953FF9}" dt="2023-02-06T05:12:37.934" v="60" actId="1076"/>
          <ac:spMkLst>
            <pc:docMk/>
            <pc:sldMk cId="2811995599" sldId="284"/>
            <ac:spMk id="4" creationId="{7AF56B7D-0D04-0138-9D3C-21AC0C243127}"/>
          </ac:spMkLst>
        </pc:spChg>
        <pc:spChg chg="add del mod">
          <ac:chgData name="Mindy Cook" userId="S::do25.mbcook@noordacom.org::11e05127-be9c-40a1-8a5a-c36490fbc382" providerId="AD" clId="Web-{D4ABB3E7-63F5-4D96-B415-92D484953FF9}" dt="2023-02-06T05:15:40.564" v="62" actId="14100"/>
          <ac:spMkLst>
            <pc:docMk/>
            <pc:sldMk cId="2811995599" sldId="284"/>
            <ac:spMk id="10" creationId="{885FCE7F-4D46-2D1E-0961-09D44AC5ADEB}"/>
          </ac:spMkLst>
        </pc:spChg>
        <pc:spChg chg="mod">
          <ac:chgData name="Mindy Cook" userId="S::do25.mbcook@noordacom.org::11e05127-be9c-40a1-8a5a-c36490fbc382" providerId="AD" clId="Web-{D4ABB3E7-63F5-4D96-B415-92D484953FF9}" dt="2023-02-06T05:11:39.542" v="56" actId="14100"/>
          <ac:spMkLst>
            <pc:docMk/>
            <pc:sldMk cId="2811995599" sldId="284"/>
            <ac:spMk id="16" creationId="{03829574-8B5D-4AAD-9E73-39CB2F5C5C0C}"/>
          </ac:spMkLst>
        </pc:spChg>
        <pc:spChg chg="mod">
          <ac:chgData name="Mindy Cook" userId="S::do25.mbcook@noordacom.org::11e05127-be9c-40a1-8a5a-c36490fbc382" providerId="AD" clId="Web-{D4ABB3E7-63F5-4D96-B415-92D484953FF9}" dt="2023-02-06T05:11:17.026" v="55" actId="1076"/>
          <ac:spMkLst>
            <pc:docMk/>
            <pc:sldMk cId="2811995599" sldId="284"/>
            <ac:spMk id="17" creationId="{23BA2A5F-C4CD-FEE2-B3AE-7985153379F7}"/>
          </ac:spMkLst>
        </pc:spChg>
        <pc:spChg chg="mod">
          <ac:chgData name="Mindy Cook" userId="S::do25.mbcook@noordacom.org::11e05127-be9c-40a1-8a5a-c36490fbc382" providerId="AD" clId="Web-{D4ABB3E7-63F5-4D96-B415-92D484953FF9}" dt="2023-02-06T05:11:10.463" v="54" actId="1076"/>
          <ac:spMkLst>
            <pc:docMk/>
            <pc:sldMk cId="2811995599" sldId="284"/>
            <ac:spMk id="18" creationId="{B5FB3511-AD19-5990-A454-BC8E995F34D2}"/>
          </ac:spMkLst>
        </pc:spChg>
        <pc:spChg chg="mod">
          <ac:chgData name="Mindy Cook" userId="S::do25.mbcook@noordacom.org::11e05127-be9c-40a1-8a5a-c36490fbc382" providerId="AD" clId="Web-{D4ABB3E7-63F5-4D96-B415-92D484953FF9}" dt="2023-02-06T05:12:09.902" v="59" actId="1076"/>
          <ac:spMkLst>
            <pc:docMk/>
            <pc:sldMk cId="2811995599" sldId="284"/>
            <ac:spMk id="21" creationId="{902DC040-1EB9-E369-0EB5-DD0776BFA4A4}"/>
          </ac:spMkLst>
        </pc:spChg>
        <pc:spChg chg="mod">
          <ac:chgData name="Mindy Cook" userId="S::do25.mbcook@noordacom.org::11e05127-be9c-40a1-8a5a-c36490fbc382" providerId="AD" clId="Web-{D4ABB3E7-63F5-4D96-B415-92D484953FF9}" dt="2023-02-06T04:58:14.804" v="11" actId="20577"/>
          <ac:spMkLst>
            <pc:docMk/>
            <pc:sldMk cId="2811995599" sldId="284"/>
            <ac:spMk id="25" creationId="{7AD8B616-FA79-B843-7A23-65585CD59458}"/>
          </ac:spMkLst>
        </pc:spChg>
        <pc:spChg chg="mod">
          <ac:chgData name="Mindy Cook" userId="S::do25.mbcook@noordacom.org::11e05127-be9c-40a1-8a5a-c36490fbc382" providerId="AD" clId="Web-{D4ABB3E7-63F5-4D96-B415-92D484953FF9}" dt="2023-02-06T05:08:55.726" v="41" actId="20577"/>
          <ac:spMkLst>
            <pc:docMk/>
            <pc:sldMk cId="2811995599" sldId="284"/>
            <ac:spMk id="30" creationId="{275FA07F-3379-142E-95FC-EC99AA23E793}"/>
          </ac:spMkLst>
        </pc:spChg>
        <pc:spChg chg="mod">
          <ac:chgData name="Mindy Cook" userId="S::do25.mbcook@noordacom.org::11e05127-be9c-40a1-8a5a-c36490fbc382" providerId="AD" clId="Web-{D4ABB3E7-63F5-4D96-B415-92D484953FF9}" dt="2023-02-06T04:58:44.211" v="19" actId="20577"/>
          <ac:spMkLst>
            <pc:docMk/>
            <pc:sldMk cId="2811995599" sldId="284"/>
            <ac:spMk id="36" creationId="{B7C9A47B-8491-E1AD-4044-A324E87A6310}"/>
          </ac:spMkLst>
        </pc:spChg>
        <pc:spChg chg="mod">
          <ac:chgData name="Mindy Cook" userId="S::do25.mbcook@noordacom.org::11e05127-be9c-40a1-8a5a-c36490fbc382" providerId="AD" clId="Web-{D4ABB3E7-63F5-4D96-B415-92D484953FF9}" dt="2023-02-06T05:08:43.726" v="38" actId="1076"/>
          <ac:spMkLst>
            <pc:docMk/>
            <pc:sldMk cId="2811995599" sldId="284"/>
            <ac:spMk id="44" creationId="{25213C2F-A792-87C3-BE97-178F8AFB1597}"/>
          </ac:spMkLst>
        </pc:spChg>
        <pc:spChg chg="mod">
          <ac:chgData name="Mindy Cook" userId="S::do25.mbcook@noordacom.org::11e05127-be9c-40a1-8a5a-c36490fbc382" providerId="AD" clId="Web-{D4ABB3E7-63F5-4D96-B415-92D484953FF9}" dt="2023-02-06T05:08:36.179" v="37" actId="1076"/>
          <ac:spMkLst>
            <pc:docMk/>
            <pc:sldMk cId="2811995599" sldId="284"/>
            <ac:spMk id="50" creationId="{0E0B68FF-C971-4A9B-AC99-F1161D41CF4E}"/>
          </ac:spMkLst>
        </pc:spChg>
        <pc:spChg chg="mod">
          <ac:chgData name="Mindy Cook" userId="S::do25.mbcook@noordacom.org::11e05127-be9c-40a1-8a5a-c36490fbc382" providerId="AD" clId="Web-{D4ABB3E7-63F5-4D96-B415-92D484953FF9}" dt="2023-02-06T05:08:21.163" v="35" actId="1076"/>
          <ac:spMkLst>
            <pc:docMk/>
            <pc:sldMk cId="2811995599" sldId="284"/>
            <ac:spMk id="60" creationId="{9A74A5DC-46BA-4489-BB41-CE684B57BC79}"/>
          </ac:spMkLst>
        </pc:spChg>
        <pc:spChg chg="mod">
          <ac:chgData name="Mindy Cook" userId="S::do25.mbcook@noordacom.org::11e05127-be9c-40a1-8a5a-c36490fbc382" providerId="AD" clId="Web-{D4ABB3E7-63F5-4D96-B415-92D484953FF9}" dt="2023-02-06T05:10:43.557" v="51" actId="14100"/>
          <ac:spMkLst>
            <pc:docMk/>
            <pc:sldMk cId="2811995599" sldId="284"/>
            <ac:spMk id="67" creationId="{D997CE01-6E4A-48E0-A437-B8380AFC4AD2}"/>
          </ac:spMkLst>
        </pc:spChg>
        <pc:spChg chg="mod">
          <ac:chgData name="Mindy Cook" userId="S::do25.mbcook@noordacom.org::11e05127-be9c-40a1-8a5a-c36490fbc382" providerId="AD" clId="Web-{D4ABB3E7-63F5-4D96-B415-92D484953FF9}" dt="2023-02-06T05:10:54.510" v="53" actId="1076"/>
          <ac:spMkLst>
            <pc:docMk/>
            <pc:sldMk cId="2811995599" sldId="284"/>
            <ac:spMk id="129" creationId="{2F0BDB09-1397-2148-8CBD-6AD4638BB9AC}"/>
          </ac:spMkLst>
        </pc:spChg>
      </pc:sldChg>
    </pc:docChg>
  </pc:docChgLst>
  <pc:docChgLst>
    <pc:chgData name="Bivash Neupane" userId="S::do25.bcneupane@noordacom.org::b8740b82-7a42-42e9-bcb1-ef496e126be1" providerId="AD" clId="Web-{D00D9872-05F6-47A9-BBD3-0E594E4EF56E}"/>
    <pc:docChg chg="modSld">
      <pc:chgData name="Bivash Neupane" userId="S::do25.bcneupane@noordacom.org::b8740b82-7a42-42e9-bcb1-ef496e126be1" providerId="AD" clId="Web-{D00D9872-05F6-47A9-BBD3-0E594E4EF56E}" dt="2023-02-04T20:23:28.753" v="247" actId="20577"/>
      <pc:docMkLst>
        <pc:docMk/>
      </pc:docMkLst>
      <pc:sldChg chg="addSp modSp">
        <pc:chgData name="Bivash Neupane" userId="S::do25.bcneupane@noordacom.org::b8740b82-7a42-42e9-bcb1-ef496e126be1" providerId="AD" clId="Web-{D00D9872-05F6-47A9-BBD3-0E594E4EF56E}" dt="2023-02-04T20:23:28.753" v="247" actId="20577"/>
        <pc:sldMkLst>
          <pc:docMk/>
          <pc:sldMk cId="2811995599" sldId="284"/>
        </pc:sldMkLst>
        <pc:spChg chg="add mod">
          <ac:chgData name="Bivash Neupane" userId="S::do25.bcneupane@noordacom.org::b8740b82-7a42-42e9-bcb1-ef496e126be1" providerId="AD" clId="Web-{D00D9872-05F6-47A9-BBD3-0E594E4EF56E}" dt="2023-02-04T20:19:59.484" v="236" actId="14100"/>
          <ac:spMkLst>
            <pc:docMk/>
            <pc:sldMk cId="2811995599" sldId="284"/>
            <ac:spMk id="5" creationId="{E986C8D2-42A3-FF73-752E-FF066F48FE6D}"/>
          </ac:spMkLst>
        </pc:spChg>
        <pc:spChg chg="mod">
          <ac:chgData name="Bivash Neupane" userId="S::do25.bcneupane@noordacom.org::b8740b82-7a42-42e9-bcb1-ef496e126be1" providerId="AD" clId="Web-{D00D9872-05F6-47A9-BBD3-0E594E4EF56E}" dt="2023-02-04T20:18:29.201" v="227" actId="20577"/>
          <ac:spMkLst>
            <pc:docMk/>
            <pc:sldMk cId="2811995599" sldId="284"/>
            <ac:spMk id="7" creationId="{3BFC47F6-32A1-427C-AEF4-5297633D88B0}"/>
          </ac:spMkLst>
        </pc:spChg>
        <pc:spChg chg="mod">
          <ac:chgData name="Bivash Neupane" userId="S::do25.bcneupane@noordacom.org::b8740b82-7a42-42e9-bcb1-ef496e126be1" providerId="AD" clId="Web-{D00D9872-05F6-47A9-BBD3-0E594E4EF56E}" dt="2023-02-04T20:20:15.578" v="237" actId="1076"/>
          <ac:spMkLst>
            <pc:docMk/>
            <pc:sldMk cId="2811995599" sldId="284"/>
            <ac:spMk id="8" creationId="{F5A8C9FC-3D5A-7ED5-B838-487816CDA3D2}"/>
          </ac:spMkLst>
        </pc:spChg>
        <pc:spChg chg="add mod">
          <ac:chgData name="Bivash Neupane" userId="S::do25.bcneupane@noordacom.org::b8740b82-7a42-42e9-bcb1-ef496e126be1" providerId="AD" clId="Web-{D00D9872-05F6-47A9-BBD3-0E594E4EF56E}" dt="2023-02-04T20:13:58.806" v="180" actId="1076"/>
          <ac:spMkLst>
            <pc:docMk/>
            <pc:sldMk cId="2811995599" sldId="284"/>
            <ac:spMk id="9" creationId="{1308BF0D-DC10-3E96-CCFA-EA9F6C4AAFE5}"/>
          </ac:spMkLst>
        </pc:spChg>
        <pc:spChg chg="mod">
          <ac:chgData name="Bivash Neupane" userId="S::do25.bcneupane@noordacom.org::b8740b82-7a42-42e9-bcb1-ef496e126be1" providerId="AD" clId="Web-{D00D9872-05F6-47A9-BBD3-0E594E4EF56E}" dt="2023-02-04T20:13:08.915" v="169" actId="1076"/>
          <ac:spMkLst>
            <pc:docMk/>
            <pc:sldMk cId="2811995599" sldId="284"/>
            <ac:spMk id="11" creationId="{BD805855-8355-C511-6D2D-C8D4506A4B81}"/>
          </ac:spMkLst>
        </pc:spChg>
        <pc:spChg chg="mod">
          <ac:chgData name="Bivash Neupane" userId="S::do25.bcneupane@noordacom.org::b8740b82-7a42-42e9-bcb1-ef496e126be1" providerId="AD" clId="Web-{D00D9872-05F6-47A9-BBD3-0E594E4EF56E}" dt="2023-02-04T20:23:28.753" v="247" actId="20577"/>
          <ac:spMkLst>
            <pc:docMk/>
            <pc:sldMk cId="2811995599" sldId="284"/>
            <ac:spMk id="12" creationId="{CF6B75C4-E544-49A0-A812-678E7A852D50}"/>
          </ac:spMkLst>
        </pc:spChg>
        <pc:spChg chg="mod">
          <ac:chgData name="Bivash Neupane" userId="S::do25.bcneupane@noordacom.org::b8740b82-7a42-42e9-bcb1-ef496e126be1" providerId="AD" clId="Web-{D00D9872-05F6-47A9-BBD3-0E594E4EF56E}" dt="2023-02-04T20:13:38.853" v="177" actId="20577"/>
          <ac:spMkLst>
            <pc:docMk/>
            <pc:sldMk cId="2811995599" sldId="284"/>
            <ac:spMk id="23" creationId="{85F7F5A0-506C-518A-C3E0-D7DF2CBD299E}"/>
          </ac:spMkLst>
        </pc:spChg>
        <pc:spChg chg="mod">
          <ac:chgData name="Bivash Neupane" userId="S::do25.bcneupane@noordacom.org::b8740b82-7a42-42e9-bcb1-ef496e126be1" providerId="AD" clId="Web-{D00D9872-05F6-47A9-BBD3-0E594E4EF56E}" dt="2023-02-04T20:12:05.445" v="160" actId="1076"/>
          <ac:spMkLst>
            <pc:docMk/>
            <pc:sldMk cId="2811995599" sldId="284"/>
            <ac:spMk id="31" creationId="{B3CD4E0D-B295-1398-32E0-B5E97B9C57C6}"/>
          </ac:spMkLst>
        </pc:spChg>
        <pc:spChg chg="mod">
          <ac:chgData name="Bivash Neupane" userId="S::do25.bcneupane@noordacom.org::b8740b82-7a42-42e9-bcb1-ef496e126be1" providerId="AD" clId="Web-{D00D9872-05F6-47A9-BBD3-0E594E4EF56E}" dt="2023-02-04T20:11:57.992" v="158" actId="1076"/>
          <ac:spMkLst>
            <pc:docMk/>
            <pc:sldMk cId="2811995599" sldId="284"/>
            <ac:spMk id="34" creationId="{0ED18F5D-4F07-2922-B1AB-1AE1CB220343}"/>
          </ac:spMkLst>
        </pc:spChg>
        <pc:spChg chg="mod">
          <ac:chgData name="Bivash Neupane" userId="S::do25.bcneupane@noordacom.org::b8740b82-7a42-42e9-bcb1-ef496e126be1" providerId="AD" clId="Web-{D00D9872-05F6-47A9-BBD3-0E594E4EF56E}" dt="2023-02-04T20:13:27.852" v="175" actId="1076"/>
          <ac:spMkLst>
            <pc:docMk/>
            <pc:sldMk cId="2811995599" sldId="284"/>
            <ac:spMk id="35" creationId="{A203C2A2-14A7-3976-604B-964D519B4594}"/>
          </ac:spMkLst>
        </pc:spChg>
        <pc:spChg chg="mod">
          <ac:chgData name="Bivash Neupane" userId="S::do25.bcneupane@noordacom.org::b8740b82-7a42-42e9-bcb1-ef496e126be1" providerId="AD" clId="Web-{D00D9872-05F6-47A9-BBD3-0E594E4EF56E}" dt="2023-02-04T20:11:02.350" v="147" actId="1076"/>
          <ac:spMkLst>
            <pc:docMk/>
            <pc:sldMk cId="2811995599" sldId="284"/>
            <ac:spMk id="44" creationId="{25213C2F-A792-87C3-BE97-178F8AFB1597}"/>
          </ac:spMkLst>
        </pc:spChg>
        <pc:spChg chg="mod">
          <ac:chgData name="Bivash Neupane" userId="S::do25.bcneupane@noordacom.org::b8740b82-7a42-42e9-bcb1-ef496e126be1" providerId="AD" clId="Web-{D00D9872-05F6-47A9-BBD3-0E594E4EF56E}" dt="2023-02-04T20:11:09.194" v="148" actId="14100"/>
          <ac:spMkLst>
            <pc:docMk/>
            <pc:sldMk cId="2811995599" sldId="284"/>
            <ac:spMk id="46" creationId="{63137F67-9F05-6847-CCD9-9B3D38888B8E}"/>
          </ac:spMkLst>
        </pc:spChg>
        <pc:spChg chg="mod">
          <ac:chgData name="Bivash Neupane" userId="S::do25.bcneupane@noordacom.org::b8740b82-7a42-42e9-bcb1-ef496e126be1" providerId="AD" clId="Web-{D00D9872-05F6-47A9-BBD3-0E594E4EF56E}" dt="2023-02-04T20:06:26.939" v="42" actId="20577"/>
          <ac:spMkLst>
            <pc:docMk/>
            <pc:sldMk cId="2811995599" sldId="284"/>
            <ac:spMk id="130" creationId="{3C5C7EF7-89BD-46BE-F5E2-179F1A7DB900}"/>
          </ac:spMkLst>
        </pc:spChg>
        <pc:graphicFrameChg chg="mod">
          <ac:chgData name="Bivash Neupane" userId="S::do25.bcneupane@noordacom.org::b8740b82-7a42-42e9-bcb1-ef496e126be1" providerId="AD" clId="Web-{D00D9872-05F6-47A9-BBD3-0E594E4EF56E}" dt="2023-02-04T20:11:13.616" v="149" actId="1076"/>
          <ac:graphicFrameMkLst>
            <pc:docMk/>
            <pc:sldMk cId="2811995599" sldId="284"/>
            <ac:graphicFrameMk id="3" creationId="{9CA16BB7-E3BA-9B19-1E34-DD179B5F68FD}"/>
          </ac:graphicFrameMkLst>
        </pc:graphicFrameChg>
        <pc:graphicFrameChg chg="mod">
          <ac:chgData name="Bivash Neupane" userId="S::do25.bcneupane@noordacom.org::b8740b82-7a42-42e9-bcb1-ef496e126be1" providerId="AD" clId="Web-{D00D9872-05F6-47A9-BBD3-0E594E4EF56E}" dt="2023-02-04T20:14:58.995" v="181" actId="14100"/>
          <ac:graphicFrameMkLst>
            <pc:docMk/>
            <pc:sldMk cId="2811995599" sldId="284"/>
            <ac:graphicFrameMk id="19" creationId="{381DC1CD-278A-6833-E4A9-AB294AB55A54}"/>
          </ac:graphicFrameMkLst>
        </pc:graphicFrameChg>
        <pc:picChg chg="mod">
          <ac:chgData name="Bivash Neupane" userId="S::do25.bcneupane@noordacom.org::b8740b82-7a42-42e9-bcb1-ef496e126be1" providerId="AD" clId="Web-{D00D9872-05F6-47A9-BBD3-0E594E4EF56E}" dt="2023-02-04T20:18:02.544" v="223" actId="1076"/>
          <ac:picMkLst>
            <pc:docMk/>
            <pc:sldMk cId="2811995599" sldId="284"/>
            <ac:picMk id="27" creationId="{273621C6-5251-3FD8-5D3B-808303E9CD40}"/>
          </ac:picMkLst>
        </pc:picChg>
        <pc:picChg chg="mod">
          <ac:chgData name="Bivash Neupane" userId="S::do25.bcneupane@noordacom.org::b8740b82-7a42-42e9-bcb1-ef496e126be1" providerId="AD" clId="Web-{D00D9872-05F6-47A9-BBD3-0E594E4EF56E}" dt="2023-02-04T20:11:54.992" v="157" actId="1076"/>
          <ac:picMkLst>
            <pc:docMk/>
            <pc:sldMk cId="2811995599" sldId="284"/>
            <ac:picMk id="29" creationId="{E12BAB7C-4613-DAA3-6BDC-DA187F4E7E97}"/>
          </ac:picMkLst>
        </pc:picChg>
        <pc:picChg chg="mod">
          <ac:chgData name="Bivash Neupane" userId="S::do25.bcneupane@noordacom.org::b8740b82-7a42-42e9-bcb1-ef496e126be1" providerId="AD" clId="Web-{D00D9872-05F6-47A9-BBD3-0E594E4EF56E}" dt="2023-02-04T20:13:22.618" v="174" actId="14100"/>
          <ac:picMkLst>
            <pc:docMk/>
            <pc:sldMk cId="2811995599" sldId="284"/>
            <ac:picMk id="1030" creationId="{DD4C1F6D-A5FD-F20E-AE76-903AF8EBF3B4}"/>
          </ac:picMkLst>
        </pc:picChg>
        <pc:picChg chg="mod">
          <ac:chgData name="Bivash Neupane" userId="S::do25.bcneupane@noordacom.org::b8740b82-7a42-42e9-bcb1-ef496e126be1" providerId="AD" clId="Web-{D00D9872-05F6-47A9-BBD3-0E594E4EF56E}" dt="2023-02-04T20:20:17.640" v="238" actId="1076"/>
          <ac:picMkLst>
            <pc:docMk/>
            <pc:sldMk cId="2811995599" sldId="284"/>
            <ac:picMk id="1032" creationId="{F6D66A25-5B4B-E67D-9691-80F2BBA919D5}"/>
          </ac:picMkLst>
        </pc:picChg>
      </pc:sldChg>
    </pc:docChg>
  </pc:docChgLst>
  <pc:docChgLst>
    <pc:chgData name="Mindy Cook" userId="S::do25.mbcook@noordacom.org::11e05127-be9c-40a1-8a5a-c36490fbc382" providerId="AD" clId="Web-{46D8BA61-A1AC-4854-AD79-64E22FB8EFDA}"/>
    <pc:docChg chg="modSld">
      <pc:chgData name="Mindy Cook" userId="S::do25.mbcook@noordacom.org::11e05127-be9c-40a1-8a5a-c36490fbc382" providerId="AD" clId="Web-{46D8BA61-A1AC-4854-AD79-64E22FB8EFDA}" dt="2023-02-07T03:18:59.723" v="4" actId="20577"/>
      <pc:docMkLst>
        <pc:docMk/>
      </pc:docMkLst>
      <pc:sldChg chg="modSp">
        <pc:chgData name="Mindy Cook" userId="S::do25.mbcook@noordacom.org::11e05127-be9c-40a1-8a5a-c36490fbc382" providerId="AD" clId="Web-{46D8BA61-A1AC-4854-AD79-64E22FB8EFDA}" dt="2023-02-07T03:18:59.723" v="4" actId="20577"/>
        <pc:sldMkLst>
          <pc:docMk/>
          <pc:sldMk cId="2811995599" sldId="284"/>
        </pc:sldMkLst>
        <pc:spChg chg="mod">
          <ac:chgData name="Mindy Cook" userId="S::do25.mbcook@noordacom.org::11e05127-be9c-40a1-8a5a-c36490fbc382" providerId="AD" clId="Web-{46D8BA61-A1AC-4854-AD79-64E22FB8EFDA}" dt="2023-02-07T03:17:33.858" v="1" actId="20577"/>
          <ac:spMkLst>
            <pc:docMk/>
            <pc:sldMk cId="2811995599" sldId="284"/>
            <ac:spMk id="9" creationId="{1526BFBD-A41E-D31B-70FF-CF4A76CD95BE}"/>
          </ac:spMkLst>
        </pc:spChg>
        <pc:spChg chg="mod">
          <ac:chgData name="Mindy Cook" userId="S::do25.mbcook@noordacom.org::11e05127-be9c-40a1-8a5a-c36490fbc382" providerId="AD" clId="Web-{46D8BA61-A1AC-4854-AD79-64E22FB8EFDA}" dt="2023-02-07T03:18:59.723" v="4" actId="20577"/>
          <ac:spMkLst>
            <pc:docMk/>
            <pc:sldMk cId="2811995599" sldId="284"/>
            <ac:spMk id="21" creationId="{902DC040-1EB9-E369-0EB5-DD0776BFA4A4}"/>
          </ac:spMkLst>
        </pc:spChg>
      </pc:sldChg>
    </pc:docChg>
  </pc:docChgLst>
  <pc:docChgLst>
    <pc:chgData name="Mindy Cook" userId="S::do25.mbcook@noordacom.org::11e05127-be9c-40a1-8a5a-c36490fbc382" providerId="AD" clId="Web-{A8B891EA-48A6-4127-9C49-D336D489D825}"/>
    <pc:docChg chg="modSld">
      <pc:chgData name="Mindy Cook" userId="S::do25.mbcook@noordacom.org::11e05127-be9c-40a1-8a5a-c36490fbc382" providerId="AD" clId="Web-{A8B891EA-48A6-4127-9C49-D336D489D825}" dt="2023-02-10T05:52:11.172" v="46" actId="1076"/>
      <pc:docMkLst>
        <pc:docMk/>
      </pc:docMkLst>
      <pc:sldChg chg="modSp">
        <pc:chgData name="Mindy Cook" userId="S::do25.mbcook@noordacom.org::11e05127-be9c-40a1-8a5a-c36490fbc382" providerId="AD" clId="Web-{A8B891EA-48A6-4127-9C49-D336D489D825}" dt="2023-02-10T05:52:11.172" v="46" actId="1076"/>
        <pc:sldMkLst>
          <pc:docMk/>
          <pc:sldMk cId="2811995599" sldId="284"/>
        </pc:sldMkLst>
        <pc:spChg chg="mod">
          <ac:chgData name="Mindy Cook" userId="S::do25.mbcook@noordacom.org::11e05127-be9c-40a1-8a5a-c36490fbc382" providerId="AD" clId="Web-{A8B891EA-48A6-4127-9C49-D336D489D825}" dt="2023-02-10T05:51:52.750" v="42" actId="1076"/>
          <ac:spMkLst>
            <pc:docMk/>
            <pc:sldMk cId="2811995599" sldId="284"/>
            <ac:spMk id="10" creationId="{885FCE7F-4D46-2D1E-0961-09D44AC5ADEB}"/>
          </ac:spMkLst>
        </pc:spChg>
        <pc:spChg chg="mod">
          <ac:chgData name="Mindy Cook" userId="S::do25.mbcook@noordacom.org::11e05127-be9c-40a1-8a5a-c36490fbc382" providerId="AD" clId="Web-{A8B891EA-48A6-4127-9C49-D336D489D825}" dt="2023-02-10T05:48:02.293" v="22" actId="20577"/>
          <ac:spMkLst>
            <pc:docMk/>
            <pc:sldMk cId="2811995599" sldId="284"/>
            <ac:spMk id="12" creationId="{CF6B75C4-E544-49A0-A812-678E7A852D50}"/>
          </ac:spMkLst>
        </pc:spChg>
        <pc:spChg chg="mod">
          <ac:chgData name="Mindy Cook" userId="S::do25.mbcook@noordacom.org::11e05127-be9c-40a1-8a5a-c36490fbc382" providerId="AD" clId="Web-{A8B891EA-48A6-4127-9C49-D336D489D825}" dt="2023-02-10T05:48:23.481" v="24" actId="20577"/>
          <ac:spMkLst>
            <pc:docMk/>
            <pc:sldMk cId="2811995599" sldId="284"/>
            <ac:spMk id="17" creationId="{23BA2A5F-C4CD-FEE2-B3AE-7985153379F7}"/>
          </ac:spMkLst>
        </pc:spChg>
        <pc:spChg chg="mod">
          <ac:chgData name="Mindy Cook" userId="S::do25.mbcook@noordacom.org::11e05127-be9c-40a1-8a5a-c36490fbc382" providerId="AD" clId="Web-{A8B891EA-48A6-4127-9C49-D336D489D825}" dt="2023-02-10T05:52:11.172" v="46" actId="1076"/>
          <ac:spMkLst>
            <pc:docMk/>
            <pc:sldMk cId="2811995599" sldId="284"/>
            <ac:spMk id="31" creationId="{378E588F-B68C-C45D-6FEA-EB7D80117B70}"/>
          </ac:spMkLst>
        </pc:spChg>
        <pc:spChg chg="mod">
          <ac:chgData name="Mindy Cook" userId="S::do25.mbcook@noordacom.org::11e05127-be9c-40a1-8a5a-c36490fbc382" providerId="AD" clId="Web-{A8B891EA-48A6-4127-9C49-D336D489D825}" dt="2023-02-10T05:48:58.747" v="27" actId="20577"/>
          <ac:spMkLst>
            <pc:docMk/>
            <pc:sldMk cId="2811995599" sldId="284"/>
            <ac:spMk id="34" creationId="{B33F2C8B-C2E2-7C92-A4F9-89BD18C006C2}"/>
          </ac:spMkLst>
        </pc:spChg>
        <pc:spChg chg="mod">
          <ac:chgData name="Mindy Cook" userId="S::do25.mbcook@noordacom.org::11e05127-be9c-40a1-8a5a-c36490fbc382" providerId="AD" clId="Web-{A8B891EA-48A6-4127-9C49-D336D489D825}" dt="2023-02-10T05:48:44.278" v="26" actId="20577"/>
          <ac:spMkLst>
            <pc:docMk/>
            <pc:sldMk cId="2811995599" sldId="284"/>
            <ac:spMk id="39" creationId="{5239E5C3-5802-A502-81A1-C0C0EBC05BE3}"/>
          </ac:spMkLst>
        </pc:spChg>
        <pc:picChg chg="mod">
          <ac:chgData name="Mindy Cook" userId="S::do25.mbcook@noordacom.org::11e05127-be9c-40a1-8a5a-c36490fbc382" providerId="AD" clId="Web-{A8B891EA-48A6-4127-9C49-D336D489D825}" dt="2023-02-10T05:52:11.093" v="45" actId="1076"/>
          <ac:picMkLst>
            <pc:docMk/>
            <pc:sldMk cId="2811995599" sldId="284"/>
            <ac:picMk id="20" creationId="{D180F356-E92B-9FCB-E25A-A506B8B2063C}"/>
          </ac:picMkLst>
        </pc:picChg>
      </pc:sldChg>
    </pc:docChg>
  </pc:docChgLst>
  <pc:docChgLst>
    <pc:chgData name="David W. Sant" userId="43e3d83d-686b-4406-b779-c4d60c4a50e6" providerId="ADAL" clId="{93E14297-387C-4CFE-A8F7-E679527C2383}"/>
    <pc:docChg chg="undo custSel modSld">
      <pc:chgData name="David W. Sant" userId="43e3d83d-686b-4406-b779-c4d60c4a50e6" providerId="ADAL" clId="{93E14297-387C-4CFE-A8F7-E679527C2383}" dt="2023-02-02T19:57:50.205" v="909" actId="20577"/>
      <pc:docMkLst>
        <pc:docMk/>
      </pc:docMkLst>
      <pc:sldChg chg="addSp delSp modSp mod">
        <pc:chgData name="David W. Sant" userId="43e3d83d-686b-4406-b779-c4d60c4a50e6" providerId="ADAL" clId="{93E14297-387C-4CFE-A8F7-E679527C2383}" dt="2023-02-02T19:57:50.205" v="909" actId="20577"/>
        <pc:sldMkLst>
          <pc:docMk/>
          <pc:sldMk cId="2811995599" sldId="284"/>
        </pc:sldMkLst>
        <pc:spChg chg="mod">
          <ac:chgData name="David W. Sant" userId="43e3d83d-686b-4406-b779-c4d60c4a50e6" providerId="ADAL" clId="{93E14297-387C-4CFE-A8F7-E679527C2383}" dt="2023-02-02T19:30:04.186" v="2" actId="14100"/>
          <ac:spMkLst>
            <pc:docMk/>
            <pc:sldMk cId="2811995599" sldId="284"/>
            <ac:spMk id="6" creationId="{B80C991C-4529-4ED6-A765-EDECBDEE06E5}"/>
          </ac:spMkLst>
        </pc:spChg>
        <pc:spChg chg="mod">
          <ac:chgData name="David W. Sant" userId="43e3d83d-686b-4406-b779-c4d60c4a50e6" providerId="ADAL" clId="{93E14297-387C-4CFE-A8F7-E679527C2383}" dt="2023-02-02T19:32:22.196" v="20"/>
          <ac:spMkLst>
            <pc:docMk/>
            <pc:sldMk cId="2811995599" sldId="284"/>
            <ac:spMk id="7" creationId="{3BFC47F6-32A1-427C-AEF4-5297633D88B0}"/>
          </ac:spMkLst>
        </pc:spChg>
        <pc:spChg chg="mod">
          <ac:chgData name="David W. Sant" userId="43e3d83d-686b-4406-b779-c4d60c4a50e6" providerId="ADAL" clId="{93E14297-387C-4CFE-A8F7-E679527C2383}" dt="2023-02-02T19:54:37.323" v="834" actId="6549"/>
          <ac:spMkLst>
            <pc:docMk/>
            <pc:sldMk cId="2811995599" sldId="284"/>
            <ac:spMk id="8" creationId="{F5A8C9FC-3D5A-7ED5-B838-487816CDA3D2}"/>
          </ac:spMkLst>
        </pc:spChg>
        <pc:spChg chg="del">
          <ac:chgData name="David W. Sant" userId="43e3d83d-686b-4406-b779-c4d60c4a50e6" providerId="ADAL" clId="{93E14297-387C-4CFE-A8F7-E679527C2383}" dt="2023-02-02T19:35:49.868" v="29" actId="478"/>
          <ac:spMkLst>
            <pc:docMk/>
            <pc:sldMk cId="2811995599" sldId="284"/>
            <ac:spMk id="9" creationId="{A8F7B01F-D58F-3E7F-A0D7-89AD179CAE3A}"/>
          </ac:spMkLst>
        </pc:spChg>
        <pc:spChg chg="add mod">
          <ac:chgData name="David W. Sant" userId="43e3d83d-686b-4406-b779-c4d60c4a50e6" providerId="ADAL" clId="{93E14297-387C-4CFE-A8F7-E679527C2383}" dt="2023-02-02T19:52:19.165" v="602" actId="20577"/>
          <ac:spMkLst>
            <pc:docMk/>
            <pc:sldMk cId="2811995599" sldId="284"/>
            <ac:spMk id="11" creationId="{BD805855-8355-C511-6D2D-C8D4506A4B81}"/>
          </ac:spMkLst>
        </pc:spChg>
        <pc:spChg chg="mod">
          <ac:chgData name="David W. Sant" userId="43e3d83d-686b-4406-b779-c4d60c4a50e6" providerId="ADAL" clId="{93E14297-387C-4CFE-A8F7-E679527C2383}" dt="2023-02-02T19:32:05.377" v="19" actId="1035"/>
          <ac:spMkLst>
            <pc:docMk/>
            <pc:sldMk cId="2811995599" sldId="284"/>
            <ac:spMk id="12" creationId="{CF6B75C4-E544-49A0-A812-678E7A852D50}"/>
          </ac:spMkLst>
        </pc:spChg>
        <pc:spChg chg="add mod">
          <ac:chgData name="David W. Sant" userId="43e3d83d-686b-4406-b779-c4d60c4a50e6" providerId="ADAL" clId="{93E14297-387C-4CFE-A8F7-E679527C2383}" dt="2023-02-02T19:42:43.525" v="370" actId="1076"/>
          <ac:spMkLst>
            <pc:docMk/>
            <pc:sldMk cId="2811995599" sldId="284"/>
            <ac:spMk id="15" creationId="{623FC679-A564-D1FE-4B00-CD68E63B1AF1}"/>
          </ac:spMkLst>
        </pc:spChg>
        <pc:spChg chg="del">
          <ac:chgData name="David W. Sant" userId="43e3d83d-686b-4406-b779-c4d60c4a50e6" providerId="ADAL" clId="{93E14297-387C-4CFE-A8F7-E679527C2383}" dt="2023-02-02T19:31:53.454" v="10" actId="478"/>
          <ac:spMkLst>
            <pc:docMk/>
            <pc:sldMk cId="2811995599" sldId="284"/>
            <ac:spMk id="17" creationId="{D13C76E2-C057-3E5C-929C-AE1AD3A1B2E5}"/>
          </ac:spMkLst>
        </pc:spChg>
        <pc:spChg chg="del">
          <ac:chgData name="David W. Sant" userId="43e3d83d-686b-4406-b779-c4d60c4a50e6" providerId="ADAL" clId="{93E14297-387C-4CFE-A8F7-E679527C2383}" dt="2023-02-02T19:35:55.005" v="31" actId="478"/>
          <ac:spMkLst>
            <pc:docMk/>
            <pc:sldMk cId="2811995599" sldId="284"/>
            <ac:spMk id="18" creationId="{7556BCDB-16DD-505B-7110-A4F341A15B46}"/>
          </ac:spMkLst>
        </pc:spChg>
        <pc:spChg chg="add mod">
          <ac:chgData name="David W. Sant" userId="43e3d83d-686b-4406-b779-c4d60c4a50e6" providerId="ADAL" clId="{93E14297-387C-4CFE-A8F7-E679527C2383}" dt="2023-02-02T19:48:38.509" v="480" actId="20577"/>
          <ac:spMkLst>
            <pc:docMk/>
            <pc:sldMk cId="2811995599" sldId="284"/>
            <ac:spMk id="23" creationId="{85F7F5A0-506C-518A-C3E0-D7DF2CBD299E}"/>
          </ac:spMkLst>
        </pc:spChg>
        <pc:spChg chg="add mod">
          <ac:chgData name="David W. Sant" userId="43e3d83d-686b-4406-b779-c4d60c4a50e6" providerId="ADAL" clId="{93E14297-387C-4CFE-A8F7-E679527C2383}" dt="2023-02-02T19:51:34.622" v="583" actId="1076"/>
          <ac:spMkLst>
            <pc:docMk/>
            <pc:sldMk cId="2811995599" sldId="284"/>
            <ac:spMk id="31" creationId="{B3CD4E0D-B295-1398-32E0-B5E97B9C57C6}"/>
          </ac:spMkLst>
        </pc:spChg>
        <pc:spChg chg="add mod">
          <ac:chgData name="David W. Sant" userId="43e3d83d-686b-4406-b779-c4d60c4a50e6" providerId="ADAL" clId="{93E14297-387C-4CFE-A8F7-E679527C2383}" dt="2023-02-02T19:51:31.867" v="582" actId="1076"/>
          <ac:spMkLst>
            <pc:docMk/>
            <pc:sldMk cId="2811995599" sldId="284"/>
            <ac:spMk id="34" creationId="{0ED18F5D-4F07-2922-B1AB-1AE1CB220343}"/>
          </ac:spMkLst>
        </pc:spChg>
        <pc:spChg chg="add mod">
          <ac:chgData name="David W. Sant" userId="43e3d83d-686b-4406-b779-c4d60c4a50e6" providerId="ADAL" clId="{93E14297-387C-4CFE-A8F7-E679527C2383}" dt="2023-02-02T19:52:50.908" v="715" actId="20577"/>
          <ac:spMkLst>
            <pc:docMk/>
            <pc:sldMk cId="2811995599" sldId="284"/>
            <ac:spMk id="35" creationId="{A203C2A2-14A7-3976-604B-964D519B4594}"/>
          </ac:spMkLst>
        </pc:spChg>
        <pc:spChg chg="del">
          <ac:chgData name="David W. Sant" userId="43e3d83d-686b-4406-b779-c4d60c4a50e6" providerId="ADAL" clId="{93E14297-387C-4CFE-A8F7-E679527C2383}" dt="2023-02-02T19:35:55.005" v="31" actId="478"/>
          <ac:spMkLst>
            <pc:docMk/>
            <pc:sldMk cId="2811995599" sldId="284"/>
            <ac:spMk id="41" creationId="{DD256514-CC81-45A3-771E-8D9015E31297}"/>
          </ac:spMkLst>
        </pc:spChg>
        <pc:spChg chg="mod">
          <ac:chgData name="David W. Sant" userId="43e3d83d-686b-4406-b779-c4d60c4a50e6" providerId="ADAL" clId="{93E14297-387C-4CFE-A8F7-E679527C2383}" dt="2023-02-02T19:54:35.751" v="833" actId="1076"/>
          <ac:spMkLst>
            <pc:docMk/>
            <pc:sldMk cId="2811995599" sldId="284"/>
            <ac:spMk id="44" creationId="{25213C2F-A792-87C3-BE97-178F8AFB1597}"/>
          </ac:spMkLst>
        </pc:spChg>
        <pc:spChg chg="mod">
          <ac:chgData name="David W. Sant" userId="43e3d83d-686b-4406-b779-c4d60c4a50e6" providerId="ADAL" clId="{93E14297-387C-4CFE-A8F7-E679527C2383}" dt="2023-02-02T19:32:46.464" v="27" actId="1076"/>
          <ac:spMkLst>
            <pc:docMk/>
            <pc:sldMk cId="2811995599" sldId="284"/>
            <ac:spMk id="46" creationId="{63137F67-9F05-6847-CCD9-9B3D38888B8E}"/>
          </ac:spMkLst>
        </pc:spChg>
        <pc:spChg chg="mod">
          <ac:chgData name="David W. Sant" userId="43e3d83d-686b-4406-b779-c4d60c4a50e6" providerId="ADAL" clId="{93E14297-387C-4CFE-A8F7-E679527C2383}" dt="2023-02-02T19:57:18.724" v="837" actId="1076"/>
          <ac:spMkLst>
            <pc:docMk/>
            <pc:sldMk cId="2811995599" sldId="284"/>
            <ac:spMk id="64" creationId="{60BC499A-9E58-4AA1-B9AA-AA34CA925DBB}"/>
          </ac:spMkLst>
        </pc:spChg>
        <pc:spChg chg="del">
          <ac:chgData name="David W. Sant" userId="43e3d83d-686b-4406-b779-c4d60c4a50e6" providerId="ADAL" clId="{93E14297-387C-4CFE-A8F7-E679527C2383}" dt="2023-02-02T19:35:49.868" v="29" actId="478"/>
          <ac:spMkLst>
            <pc:docMk/>
            <pc:sldMk cId="2811995599" sldId="284"/>
            <ac:spMk id="65" creationId="{A0CE7BD0-BF29-41B5-9457-3584B8CE38B2}"/>
          </ac:spMkLst>
        </pc:spChg>
        <pc:spChg chg="del">
          <ac:chgData name="David W. Sant" userId="43e3d83d-686b-4406-b779-c4d60c4a50e6" providerId="ADAL" clId="{93E14297-387C-4CFE-A8F7-E679527C2383}" dt="2023-02-02T19:35:55.005" v="31" actId="478"/>
          <ac:spMkLst>
            <pc:docMk/>
            <pc:sldMk cId="2811995599" sldId="284"/>
            <ac:spMk id="70" creationId="{E75623E8-DA8A-2C21-4017-264E3C8012CD}"/>
          </ac:spMkLst>
        </pc:spChg>
        <pc:spChg chg="del">
          <ac:chgData name="David W. Sant" userId="43e3d83d-686b-4406-b779-c4d60c4a50e6" providerId="ADAL" clId="{93E14297-387C-4CFE-A8F7-E679527C2383}" dt="2023-02-02T19:35:55.005" v="31" actId="478"/>
          <ac:spMkLst>
            <pc:docMk/>
            <pc:sldMk cId="2811995599" sldId="284"/>
            <ac:spMk id="71" creationId="{6CED573F-322B-EA3F-8ADE-853BC2F33793}"/>
          </ac:spMkLst>
        </pc:spChg>
        <pc:spChg chg="del">
          <ac:chgData name="David W. Sant" userId="43e3d83d-686b-4406-b779-c4d60c4a50e6" providerId="ADAL" clId="{93E14297-387C-4CFE-A8F7-E679527C2383}" dt="2023-02-02T19:35:55.005" v="31" actId="478"/>
          <ac:spMkLst>
            <pc:docMk/>
            <pc:sldMk cId="2811995599" sldId="284"/>
            <ac:spMk id="72" creationId="{045D51F3-5007-BC77-75A3-73260A841874}"/>
          </ac:spMkLst>
        </pc:spChg>
        <pc:spChg chg="del">
          <ac:chgData name="David W. Sant" userId="43e3d83d-686b-4406-b779-c4d60c4a50e6" providerId="ADAL" clId="{93E14297-387C-4CFE-A8F7-E679527C2383}" dt="2023-02-02T19:35:55.005" v="31" actId="478"/>
          <ac:spMkLst>
            <pc:docMk/>
            <pc:sldMk cId="2811995599" sldId="284"/>
            <ac:spMk id="73" creationId="{362275CE-2D6D-16E4-B36B-65981AD92D2A}"/>
          </ac:spMkLst>
        </pc:spChg>
        <pc:spChg chg="del">
          <ac:chgData name="David W. Sant" userId="43e3d83d-686b-4406-b779-c4d60c4a50e6" providerId="ADAL" clId="{93E14297-387C-4CFE-A8F7-E679527C2383}" dt="2023-02-02T19:35:55.005" v="31" actId="478"/>
          <ac:spMkLst>
            <pc:docMk/>
            <pc:sldMk cId="2811995599" sldId="284"/>
            <ac:spMk id="74" creationId="{35D6B45D-6CB4-89D7-AECF-E947CE0F1FE0}"/>
          </ac:spMkLst>
        </pc:spChg>
        <pc:spChg chg="del">
          <ac:chgData name="David W. Sant" userId="43e3d83d-686b-4406-b779-c4d60c4a50e6" providerId="ADAL" clId="{93E14297-387C-4CFE-A8F7-E679527C2383}" dt="2023-02-02T19:35:55.005" v="31" actId="478"/>
          <ac:spMkLst>
            <pc:docMk/>
            <pc:sldMk cId="2811995599" sldId="284"/>
            <ac:spMk id="75" creationId="{379F9A63-6F4A-019B-BCF4-CB9D804D0AFA}"/>
          </ac:spMkLst>
        </pc:spChg>
        <pc:spChg chg="del">
          <ac:chgData name="David W. Sant" userId="43e3d83d-686b-4406-b779-c4d60c4a50e6" providerId="ADAL" clId="{93E14297-387C-4CFE-A8F7-E679527C2383}" dt="2023-02-02T19:35:55.005" v="31" actId="478"/>
          <ac:spMkLst>
            <pc:docMk/>
            <pc:sldMk cId="2811995599" sldId="284"/>
            <ac:spMk id="88" creationId="{81E6BF72-8644-386C-553A-ECE480AA96E9}"/>
          </ac:spMkLst>
        </pc:spChg>
        <pc:spChg chg="del">
          <ac:chgData name="David W. Sant" userId="43e3d83d-686b-4406-b779-c4d60c4a50e6" providerId="ADAL" clId="{93E14297-387C-4CFE-A8F7-E679527C2383}" dt="2023-02-02T19:35:55.005" v="31" actId="478"/>
          <ac:spMkLst>
            <pc:docMk/>
            <pc:sldMk cId="2811995599" sldId="284"/>
            <ac:spMk id="89" creationId="{217388F3-5CD8-0180-D5A4-5246F74757FD}"/>
          </ac:spMkLst>
        </pc:spChg>
        <pc:spChg chg="del">
          <ac:chgData name="David W. Sant" userId="43e3d83d-686b-4406-b779-c4d60c4a50e6" providerId="ADAL" clId="{93E14297-387C-4CFE-A8F7-E679527C2383}" dt="2023-02-02T19:35:55.005" v="31" actId="478"/>
          <ac:spMkLst>
            <pc:docMk/>
            <pc:sldMk cId="2811995599" sldId="284"/>
            <ac:spMk id="90" creationId="{5E997568-1399-58DB-3E04-0107B8FC7DC9}"/>
          </ac:spMkLst>
        </pc:spChg>
        <pc:spChg chg="del">
          <ac:chgData name="David W. Sant" userId="43e3d83d-686b-4406-b779-c4d60c4a50e6" providerId="ADAL" clId="{93E14297-387C-4CFE-A8F7-E679527C2383}" dt="2023-02-02T19:35:55.005" v="31" actId="478"/>
          <ac:spMkLst>
            <pc:docMk/>
            <pc:sldMk cId="2811995599" sldId="284"/>
            <ac:spMk id="91" creationId="{603F87F9-7EB2-BB66-D55B-5184999B9023}"/>
          </ac:spMkLst>
        </pc:spChg>
        <pc:spChg chg="del">
          <ac:chgData name="David W. Sant" userId="43e3d83d-686b-4406-b779-c4d60c4a50e6" providerId="ADAL" clId="{93E14297-387C-4CFE-A8F7-E679527C2383}" dt="2023-02-02T19:35:55.005" v="31" actId="478"/>
          <ac:spMkLst>
            <pc:docMk/>
            <pc:sldMk cId="2811995599" sldId="284"/>
            <ac:spMk id="92" creationId="{4D0CCE7D-5A99-E2FF-29DE-097D9D7B6A2A}"/>
          </ac:spMkLst>
        </pc:spChg>
        <pc:spChg chg="del">
          <ac:chgData name="David W. Sant" userId="43e3d83d-686b-4406-b779-c4d60c4a50e6" providerId="ADAL" clId="{93E14297-387C-4CFE-A8F7-E679527C2383}" dt="2023-02-02T19:35:55.005" v="31" actId="478"/>
          <ac:spMkLst>
            <pc:docMk/>
            <pc:sldMk cId="2811995599" sldId="284"/>
            <ac:spMk id="93" creationId="{C1343E77-FBAC-79B2-D250-33C8B683B43B}"/>
          </ac:spMkLst>
        </pc:spChg>
        <pc:spChg chg="del">
          <ac:chgData name="David W. Sant" userId="43e3d83d-686b-4406-b779-c4d60c4a50e6" providerId="ADAL" clId="{93E14297-387C-4CFE-A8F7-E679527C2383}" dt="2023-02-02T19:35:55.005" v="31" actId="478"/>
          <ac:spMkLst>
            <pc:docMk/>
            <pc:sldMk cId="2811995599" sldId="284"/>
            <ac:spMk id="94" creationId="{168819B6-FF0E-FDDC-58CD-C5BCEA56FF50}"/>
          </ac:spMkLst>
        </pc:spChg>
        <pc:spChg chg="del">
          <ac:chgData name="David W. Sant" userId="43e3d83d-686b-4406-b779-c4d60c4a50e6" providerId="ADAL" clId="{93E14297-387C-4CFE-A8F7-E679527C2383}" dt="2023-02-02T19:35:55.005" v="31" actId="478"/>
          <ac:spMkLst>
            <pc:docMk/>
            <pc:sldMk cId="2811995599" sldId="284"/>
            <ac:spMk id="95" creationId="{1DAED803-0395-7B68-AB30-85B6D6266CDA}"/>
          </ac:spMkLst>
        </pc:spChg>
        <pc:spChg chg="del">
          <ac:chgData name="David W. Sant" userId="43e3d83d-686b-4406-b779-c4d60c4a50e6" providerId="ADAL" clId="{93E14297-387C-4CFE-A8F7-E679527C2383}" dt="2023-02-02T19:35:55.005" v="31" actId="478"/>
          <ac:spMkLst>
            <pc:docMk/>
            <pc:sldMk cId="2811995599" sldId="284"/>
            <ac:spMk id="96" creationId="{23814B04-670A-DD74-98CB-23BF92B2A1AA}"/>
          </ac:spMkLst>
        </pc:spChg>
        <pc:spChg chg="del">
          <ac:chgData name="David W. Sant" userId="43e3d83d-686b-4406-b779-c4d60c4a50e6" providerId="ADAL" clId="{93E14297-387C-4CFE-A8F7-E679527C2383}" dt="2023-02-02T19:35:55.005" v="31" actId="478"/>
          <ac:spMkLst>
            <pc:docMk/>
            <pc:sldMk cId="2811995599" sldId="284"/>
            <ac:spMk id="97" creationId="{C2130B28-EBD3-6CBA-68E4-1382D39E00A6}"/>
          </ac:spMkLst>
        </pc:spChg>
        <pc:spChg chg="del">
          <ac:chgData name="David W. Sant" userId="43e3d83d-686b-4406-b779-c4d60c4a50e6" providerId="ADAL" clId="{93E14297-387C-4CFE-A8F7-E679527C2383}" dt="2023-02-02T19:35:49.868" v="29" actId="478"/>
          <ac:spMkLst>
            <pc:docMk/>
            <pc:sldMk cId="2811995599" sldId="284"/>
            <ac:spMk id="98" creationId="{1A70D8EA-58B7-D4D1-B681-6D0BAD86C8A7}"/>
          </ac:spMkLst>
        </pc:spChg>
        <pc:spChg chg="del">
          <ac:chgData name="David W. Sant" userId="43e3d83d-686b-4406-b779-c4d60c4a50e6" providerId="ADAL" clId="{93E14297-387C-4CFE-A8F7-E679527C2383}" dt="2023-02-02T19:35:49.868" v="29" actId="478"/>
          <ac:spMkLst>
            <pc:docMk/>
            <pc:sldMk cId="2811995599" sldId="284"/>
            <ac:spMk id="99" creationId="{775B8557-FD78-09EA-4CD8-C7539BBDE55B}"/>
          </ac:spMkLst>
        </pc:spChg>
        <pc:spChg chg="del">
          <ac:chgData name="David W. Sant" userId="43e3d83d-686b-4406-b779-c4d60c4a50e6" providerId="ADAL" clId="{93E14297-387C-4CFE-A8F7-E679527C2383}" dt="2023-02-02T19:35:49.868" v="29" actId="478"/>
          <ac:spMkLst>
            <pc:docMk/>
            <pc:sldMk cId="2811995599" sldId="284"/>
            <ac:spMk id="100" creationId="{A7BC7284-C51A-9109-E150-33E35C417DD2}"/>
          </ac:spMkLst>
        </pc:spChg>
        <pc:spChg chg="del">
          <ac:chgData name="David W. Sant" userId="43e3d83d-686b-4406-b779-c4d60c4a50e6" providerId="ADAL" clId="{93E14297-387C-4CFE-A8F7-E679527C2383}" dt="2023-02-02T19:35:55.005" v="31" actId="478"/>
          <ac:spMkLst>
            <pc:docMk/>
            <pc:sldMk cId="2811995599" sldId="284"/>
            <ac:spMk id="101" creationId="{DF11B8C8-40ED-1E75-3098-9808575B947D}"/>
          </ac:spMkLst>
        </pc:spChg>
        <pc:spChg chg="del">
          <ac:chgData name="David W. Sant" userId="43e3d83d-686b-4406-b779-c4d60c4a50e6" providerId="ADAL" clId="{93E14297-387C-4CFE-A8F7-E679527C2383}" dt="2023-02-02T19:35:55.005" v="31" actId="478"/>
          <ac:spMkLst>
            <pc:docMk/>
            <pc:sldMk cId="2811995599" sldId="284"/>
            <ac:spMk id="102" creationId="{03CE4837-3994-620C-08E5-A8467274EC19}"/>
          </ac:spMkLst>
        </pc:spChg>
        <pc:spChg chg="del">
          <ac:chgData name="David W. Sant" userId="43e3d83d-686b-4406-b779-c4d60c4a50e6" providerId="ADAL" clId="{93E14297-387C-4CFE-A8F7-E679527C2383}" dt="2023-02-02T19:35:55.005" v="31" actId="478"/>
          <ac:spMkLst>
            <pc:docMk/>
            <pc:sldMk cId="2811995599" sldId="284"/>
            <ac:spMk id="103" creationId="{88DF9884-0BFD-3D95-0A3B-8EB1C525D35E}"/>
          </ac:spMkLst>
        </pc:spChg>
        <pc:spChg chg="del">
          <ac:chgData name="David W. Sant" userId="43e3d83d-686b-4406-b779-c4d60c4a50e6" providerId="ADAL" clId="{93E14297-387C-4CFE-A8F7-E679527C2383}" dt="2023-02-02T19:35:55.005" v="31" actId="478"/>
          <ac:spMkLst>
            <pc:docMk/>
            <pc:sldMk cId="2811995599" sldId="284"/>
            <ac:spMk id="104" creationId="{C11EE172-F4EA-D9A4-CADC-E159F187D19D}"/>
          </ac:spMkLst>
        </pc:spChg>
        <pc:spChg chg="del">
          <ac:chgData name="David W. Sant" userId="43e3d83d-686b-4406-b779-c4d60c4a50e6" providerId="ADAL" clId="{93E14297-387C-4CFE-A8F7-E679527C2383}" dt="2023-02-02T19:35:55.005" v="31" actId="478"/>
          <ac:spMkLst>
            <pc:docMk/>
            <pc:sldMk cId="2811995599" sldId="284"/>
            <ac:spMk id="105" creationId="{6763B9BD-BE60-499C-F567-95F6C3889C39}"/>
          </ac:spMkLst>
        </pc:spChg>
        <pc:spChg chg="del">
          <ac:chgData name="David W. Sant" userId="43e3d83d-686b-4406-b779-c4d60c4a50e6" providerId="ADAL" clId="{93E14297-387C-4CFE-A8F7-E679527C2383}" dt="2023-02-02T19:35:55.005" v="31" actId="478"/>
          <ac:spMkLst>
            <pc:docMk/>
            <pc:sldMk cId="2811995599" sldId="284"/>
            <ac:spMk id="106" creationId="{7E043CC9-45D9-1824-42CC-45B7881A2E23}"/>
          </ac:spMkLst>
        </pc:spChg>
        <pc:spChg chg="del">
          <ac:chgData name="David W. Sant" userId="43e3d83d-686b-4406-b779-c4d60c4a50e6" providerId="ADAL" clId="{93E14297-387C-4CFE-A8F7-E679527C2383}" dt="2023-02-02T19:35:49.868" v="29" actId="478"/>
          <ac:spMkLst>
            <pc:docMk/>
            <pc:sldMk cId="2811995599" sldId="284"/>
            <ac:spMk id="107" creationId="{BCB80E3D-6595-B6A6-2FF7-96FD0D059A53}"/>
          </ac:spMkLst>
        </pc:spChg>
        <pc:spChg chg="del">
          <ac:chgData name="David W. Sant" userId="43e3d83d-686b-4406-b779-c4d60c4a50e6" providerId="ADAL" clId="{93E14297-387C-4CFE-A8F7-E679527C2383}" dt="2023-02-02T19:35:49.868" v="29" actId="478"/>
          <ac:spMkLst>
            <pc:docMk/>
            <pc:sldMk cId="2811995599" sldId="284"/>
            <ac:spMk id="108" creationId="{A93C2D7D-5328-A971-05D7-0E1EDDF3C8AF}"/>
          </ac:spMkLst>
        </pc:spChg>
        <pc:spChg chg="del">
          <ac:chgData name="David W. Sant" userId="43e3d83d-686b-4406-b779-c4d60c4a50e6" providerId="ADAL" clId="{93E14297-387C-4CFE-A8F7-E679527C2383}" dt="2023-02-02T19:35:49.868" v="29" actId="478"/>
          <ac:spMkLst>
            <pc:docMk/>
            <pc:sldMk cId="2811995599" sldId="284"/>
            <ac:spMk id="109" creationId="{A2FB8AD4-E43B-57EF-B7D7-E4F85445953A}"/>
          </ac:spMkLst>
        </pc:spChg>
        <pc:spChg chg="del">
          <ac:chgData name="David W. Sant" userId="43e3d83d-686b-4406-b779-c4d60c4a50e6" providerId="ADAL" clId="{93E14297-387C-4CFE-A8F7-E679527C2383}" dt="2023-02-02T19:35:49.868" v="29" actId="478"/>
          <ac:spMkLst>
            <pc:docMk/>
            <pc:sldMk cId="2811995599" sldId="284"/>
            <ac:spMk id="110" creationId="{8EDFC02C-C289-42D4-E6DE-D552D9BF8669}"/>
          </ac:spMkLst>
        </pc:spChg>
        <pc:spChg chg="del">
          <ac:chgData name="David W. Sant" userId="43e3d83d-686b-4406-b779-c4d60c4a50e6" providerId="ADAL" clId="{93E14297-387C-4CFE-A8F7-E679527C2383}" dt="2023-02-02T19:35:49.868" v="29" actId="478"/>
          <ac:spMkLst>
            <pc:docMk/>
            <pc:sldMk cId="2811995599" sldId="284"/>
            <ac:spMk id="111" creationId="{EC57F5C1-B857-2829-2BC3-CDDD384A6F28}"/>
          </ac:spMkLst>
        </pc:spChg>
        <pc:spChg chg="del">
          <ac:chgData name="David W. Sant" userId="43e3d83d-686b-4406-b779-c4d60c4a50e6" providerId="ADAL" clId="{93E14297-387C-4CFE-A8F7-E679527C2383}" dt="2023-02-02T19:35:49.868" v="29" actId="478"/>
          <ac:spMkLst>
            <pc:docMk/>
            <pc:sldMk cId="2811995599" sldId="284"/>
            <ac:spMk id="112" creationId="{4F5D852D-5CE4-5573-FE8D-C22971D2B0F1}"/>
          </ac:spMkLst>
        </pc:spChg>
        <pc:spChg chg="del">
          <ac:chgData name="David W. Sant" userId="43e3d83d-686b-4406-b779-c4d60c4a50e6" providerId="ADAL" clId="{93E14297-387C-4CFE-A8F7-E679527C2383}" dt="2023-02-02T19:35:55.005" v="31" actId="478"/>
          <ac:spMkLst>
            <pc:docMk/>
            <pc:sldMk cId="2811995599" sldId="284"/>
            <ac:spMk id="114" creationId="{B4AE49C1-D7CF-36E9-0655-BECA7E7053C0}"/>
          </ac:spMkLst>
        </pc:spChg>
        <pc:spChg chg="del">
          <ac:chgData name="David W. Sant" userId="43e3d83d-686b-4406-b779-c4d60c4a50e6" providerId="ADAL" clId="{93E14297-387C-4CFE-A8F7-E679527C2383}" dt="2023-02-02T19:35:55.005" v="31" actId="478"/>
          <ac:spMkLst>
            <pc:docMk/>
            <pc:sldMk cId="2811995599" sldId="284"/>
            <ac:spMk id="115" creationId="{F56D6494-FD59-A56A-4376-6AF37E66F94C}"/>
          </ac:spMkLst>
        </pc:spChg>
        <pc:spChg chg="del">
          <ac:chgData name="David W. Sant" userId="43e3d83d-686b-4406-b779-c4d60c4a50e6" providerId="ADAL" clId="{93E14297-387C-4CFE-A8F7-E679527C2383}" dt="2023-02-02T19:35:55.005" v="31" actId="478"/>
          <ac:spMkLst>
            <pc:docMk/>
            <pc:sldMk cId="2811995599" sldId="284"/>
            <ac:spMk id="116" creationId="{C4DB3D34-4DD4-EBB3-AF51-D5D4FBE6E936}"/>
          </ac:spMkLst>
        </pc:spChg>
        <pc:spChg chg="del">
          <ac:chgData name="David W. Sant" userId="43e3d83d-686b-4406-b779-c4d60c4a50e6" providerId="ADAL" clId="{93E14297-387C-4CFE-A8F7-E679527C2383}" dt="2023-02-02T19:35:55.005" v="31" actId="478"/>
          <ac:spMkLst>
            <pc:docMk/>
            <pc:sldMk cId="2811995599" sldId="284"/>
            <ac:spMk id="117" creationId="{A8FF36B0-A131-0593-81F3-4ECA33D3362F}"/>
          </ac:spMkLst>
        </pc:spChg>
        <pc:spChg chg="del">
          <ac:chgData name="David W. Sant" userId="43e3d83d-686b-4406-b779-c4d60c4a50e6" providerId="ADAL" clId="{93E14297-387C-4CFE-A8F7-E679527C2383}" dt="2023-02-02T19:35:55.005" v="31" actId="478"/>
          <ac:spMkLst>
            <pc:docMk/>
            <pc:sldMk cId="2811995599" sldId="284"/>
            <ac:spMk id="118" creationId="{4A2E21BA-476E-6163-8EC3-81664840A8F8}"/>
          </ac:spMkLst>
        </pc:spChg>
        <pc:spChg chg="del">
          <ac:chgData name="David W. Sant" userId="43e3d83d-686b-4406-b779-c4d60c4a50e6" providerId="ADAL" clId="{93E14297-387C-4CFE-A8F7-E679527C2383}" dt="2023-02-02T19:35:55.005" v="31" actId="478"/>
          <ac:spMkLst>
            <pc:docMk/>
            <pc:sldMk cId="2811995599" sldId="284"/>
            <ac:spMk id="123" creationId="{4CE496D4-3710-AA6C-6F81-33A888E39E1E}"/>
          </ac:spMkLst>
        </pc:spChg>
        <pc:spChg chg="del">
          <ac:chgData name="David W. Sant" userId="43e3d83d-686b-4406-b779-c4d60c4a50e6" providerId="ADAL" clId="{93E14297-387C-4CFE-A8F7-E679527C2383}" dt="2023-02-02T19:35:55.005" v="31" actId="478"/>
          <ac:spMkLst>
            <pc:docMk/>
            <pc:sldMk cId="2811995599" sldId="284"/>
            <ac:spMk id="124" creationId="{8BAD6399-0A72-25A2-3734-E651CD3173B8}"/>
          </ac:spMkLst>
        </pc:spChg>
        <pc:spChg chg="del">
          <ac:chgData name="David W. Sant" userId="43e3d83d-686b-4406-b779-c4d60c4a50e6" providerId="ADAL" clId="{93E14297-387C-4CFE-A8F7-E679527C2383}" dt="2023-02-02T19:35:49.868" v="29" actId="478"/>
          <ac:spMkLst>
            <pc:docMk/>
            <pc:sldMk cId="2811995599" sldId="284"/>
            <ac:spMk id="125" creationId="{9F3EF8FB-8DD8-B817-D94B-2CE7D1930505}"/>
          </ac:spMkLst>
        </pc:spChg>
        <pc:spChg chg="del">
          <ac:chgData name="David W. Sant" userId="43e3d83d-686b-4406-b779-c4d60c4a50e6" providerId="ADAL" clId="{93E14297-387C-4CFE-A8F7-E679527C2383}" dt="2023-02-02T19:35:49.868" v="29" actId="478"/>
          <ac:spMkLst>
            <pc:docMk/>
            <pc:sldMk cId="2811995599" sldId="284"/>
            <ac:spMk id="126" creationId="{B61BCC62-3335-B8CF-7D65-C06811F3A50F}"/>
          </ac:spMkLst>
        </pc:spChg>
        <pc:spChg chg="mod">
          <ac:chgData name="David W. Sant" userId="43e3d83d-686b-4406-b779-c4d60c4a50e6" providerId="ADAL" clId="{93E14297-387C-4CFE-A8F7-E679527C2383}" dt="2023-02-02T19:57:50.205" v="909" actId="20577"/>
          <ac:spMkLst>
            <pc:docMk/>
            <pc:sldMk cId="2811995599" sldId="284"/>
            <ac:spMk id="127" creationId="{E10B0F71-5E8E-152F-7233-F4E77CA52023}"/>
          </ac:spMkLst>
        </pc:spChg>
        <pc:spChg chg="del">
          <ac:chgData name="David W. Sant" userId="43e3d83d-686b-4406-b779-c4d60c4a50e6" providerId="ADAL" clId="{93E14297-387C-4CFE-A8F7-E679527C2383}" dt="2023-02-02T19:57:24.244" v="839" actId="478"/>
          <ac:spMkLst>
            <pc:docMk/>
            <pc:sldMk cId="2811995599" sldId="284"/>
            <ac:spMk id="128" creationId="{D9D51BAA-E5CC-14CE-AFB8-620BF9C3A815}"/>
          </ac:spMkLst>
        </pc:spChg>
        <pc:graphicFrameChg chg="add mod">
          <ac:chgData name="David W. Sant" userId="43e3d83d-686b-4406-b779-c4d60c4a50e6" providerId="ADAL" clId="{93E14297-387C-4CFE-A8F7-E679527C2383}" dt="2023-02-02T19:51:20.361" v="579" actId="14100"/>
          <ac:graphicFrameMkLst>
            <pc:docMk/>
            <pc:sldMk cId="2811995599" sldId="284"/>
            <ac:graphicFrameMk id="3" creationId="{9CA16BB7-E3BA-9B19-1E34-DD179B5F68FD}"/>
          </ac:graphicFrameMkLst>
        </pc:graphicFrameChg>
        <pc:graphicFrameChg chg="add mod">
          <ac:chgData name="David W. Sant" userId="43e3d83d-686b-4406-b779-c4d60c4a50e6" providerId="ADAL" clId="{93E14297-387C-4CFE-A8F7-E679527C2383}" dt="2023-02-02T19:47:57.743" v="376" actId="1076"/>
          <ac:graphicFrameMkLst>
            <pc:docMk/>
            <pc:sldMk cId="2811995599" sldId="284"/>
            <ac:graphicFrameMk id="19" creationId="{381DC1CD-278A-6833-E4A9-AB294AB55A54}"/>
          </ac:graphicFrameMkLst>
        </pc:graphicFrameChg>
        <pc:picChg chg="add mod">
          <ac:chgData name="David W. Sant" userId="43e3d83d-686b-4406-b779-c4d60c4a50e6" providerId="ADAL" clId="{93E14297-387C-4CFE-A8F7-E679527C2383}" dt="2023-02-02T19:31:58.060" v="11" actId="1076"/>
          <ac:picMkLst>
            <pc:docMk/>
            <pc:sldMk cId="2811995599" sldId="284"/>
            <ac:picMk id="2" creationId="{413AC2AC-D871-4378-BC2F-557169B6C6A4}"/>
          </ac:picMkLst>
        </pc:picChg>
        <pc:picChg chg="add del">
          <ac:chgData name="David W. Sant" userId="43e3d83d-686b-4406-b779-c4d60c4a50e6" providerId="ADAL" clId="{93E14297-387C-4CFE-A8F7-E679527C2383}" dt="2023-02-02T19:39:29.294" v="42"/>
          <ac:picMkLst>
            <pc:docMk/>
            <pc:sldMk cId="2811995599" sldId="284"/>
            <ac:picMk id="4" creationId="{0074D627-5366-E6AB-0283-5E18B0BE7A09}"/>
          </ac:picMkLst>
        </pc:picChg>
        <pc:picChg chg="add del mod">
          <ac:chgData name="David W. Sant" userId="43e3d83d-686b-4406-b779-c4d60c4a50e6" providerId="ADAL" clId="{93E14297-387C-4CFE-A8F7-E679527C2383}" dt="2023-02-02T19:39:35.669" v="46"/>
          <ac:picMkLst>
            <pc:docMk/>
            <pc:sldMk cId="2811995599" sldId="284"/>
            <ac:picMk id="5" creationId="{B577D9FC-0696-AF77-E9EF-56017D326225}"/>
          </ac:picMkLst>
        </pc:picChg>
        <pc:picChg chg="del">
          <ac:chgData name="David W. Sant" userId="43e3d83d-686b-4406-b779-c4d60c4a50e6" providerId="ADAL" clId="{93E14297-387C-4CFE-A8F7-E679527C2383}" dt="2023-02-02T19:35:55.005" v="31" actId="478"/>
          <ac:picMkLst>
            <pc:docMk/>
            <pc:sldMk cId="2811995599" sldId="284"/>
            <ac:picMk id="10" creationId="{D0C36848-D35D-624C-EF6C-0D11142E3A49}"/>
          </ac:picMkLst>
        </pc:picChg>
        <pc:picChg chg="del">
          <ac:chgData name="David W. Sant" userId="43e3d83d-686b-4406-b779-c4d60c4a50e6" providerId="ADAL" clId="{93E14297-387C-4CFE-A8F7-E679527C2383}" dt="2023-02-02T19:35:46.029" v="28" actId="478"/>
          <ac:picMkLst>
            <pc:docMk/>
            <pc:sldMk cId="2811995599" sldId="284"/>
            <ac:picMk id="20" creationId="{AE0FFD14-3F63-31BC-AED1-030DF78EAE1D}"/>
          </ac:picMkLst>
        </pc:picChg>
        <pc:picChg chg="del">
          <ac:chgData name="David W. Sant" userId="43e3d83d-686b-4406-b779-c4d60c4a50e6" providerId="ADAL" clId="{93E14297-387C-4CFE-A8F7-E679527C2383}" dt="2023-02-02T19:35:55.005" v="31" actId="478"/>
          <ac:picMkLst>
            <pc:docMk/>
            <pc:sldMk cId="2811995599" sldId="284"/>
            <ac:picMk id="22" creationId="{00B29493-61AF-746F-9413-2C62F59840C4}"/>
          </ac:picMkLst>
        </pc:picChg>
        <pc:picChg chg="del">
          <ac:chgData name="David W. Sant" userId="43e3d83d-686b-4406-b779-c4d60c4a50e6" providerId="ADAL" clId="{93E14297-387C-4CFE-A8F7-E679527C2383}" dt="2023-02-02T19:57:27.677" v="840" actId="478"/>
          <ac:picMkLst>
            <pc:docMk/>
            <pc:sldMk cId="2811995599" sldId="284"/>
            <ac:picMk id="24" creationId="{E2ADED81-54D0-5B62-70F2-CAEE874C34E0}"/>
          </ac:picMkLst>
        </pc:picChg>
        <pc:picChg chg="del">
          <ac:chgData name="David W. Sant" userId="43e3d83d-686b-4406-b779-c4d60c4a50e6" providerId="ADAL" clId="{93E14297-387C-4CFE-A8F7-E679527C2383}" dt="2023-02-02T19:57:27.677" v="840" actId="478"/>
          <ac:picMkLst>
            <pc:docMk/>
            <pc:sldMk cId="2811995599" sldId="284"/>
            <ac:picMk id="26" creationId="{73528393-622D-97E4-9415-FEC22AC9A6C6}"/>
          </ac:picMkLst>
        </pc:picChg>
        <pc:picChg chg="add mod modCrop">
          <ac:chgData name="David W. Sant" userId="43e3d83d-686b-4406-b779-c4d60c4a50e6" providerId="ADAL" clId="{93E14297-387C-4CFE-A8F7-E679527C2383}" dt="2023-02-02T19:51:38.506" v="585" actId="14100"/>
          <ac:picMkLst>
            <pc:docMk/>
            <pc:sldMk cId="2811995599" sldId="284"/>
            <ac:picMk id="27" creationId="{273621C6-5251-3FD8-5D3B-808303E9CD40}"/>
          </ac:picMkLst>
        </pc:picChg>
        <pc:picChg chg="del">
          <ac:chgData name="David W. Sant" userId="43e3d83d-686b-4406-b779-c4d60c4a50e6" providerId="ADAL" clId="{93E14297-387C-4CFE-A8F7-E679527C2383}" dt="2023-02-02T19:57:27.677" v="840" actId="478"/>
          <ac:picMkLst>
            <pc:docMk/>
            <pc:sldMk cId="2811995599" sldId="284"/>
            <ac:picMk id="28" creationId="{B049E589-3E52-AE4A-4FAE-617559BD8B25}"/>
          </ac:picMkLst>
        </pc:picChg>
        <pc:picChg chg="add mod modCrop">
          <ac:chgData name="David W. Sant" userId="43e3d83d-686b-4406-b779-c4d60c4a50e6" providerId="ADAL" clId="{93E14297-387C-4CFE-A8F7-E679527C2383}" dt="2023-02-02T19:51:43.489" v="588" actId="14100"/>
          <ac:picMkLst>
            <pc:docMk/>
            <pc:sldMk cId="2811995599" sldId="284"/>
            <ac:picMk id="29" creationId="{E12BAB7C-4613-DAA3-6BDC-DA187F4E7E97}"/>
          </ac:picMkLst>
        </pc:picChg>
        <pc:picChg chg="mod">
          <ac:chgData name="David W. Sant" userId="43e3d83d-686b-4406-b779-c4d60c4a50e6" providerId="ADAL" clId="{93E14297-387C-4CFE-A8F7-E679527C2383}" dt="2023-02-02T19:35:58.159" v="32" actId="1076"/>
          <ac:picMkLst>
            <pc:docMk/>
            <pc:sldMk cId="2811995599" sldId="284"/>
            <ac:picMk id="33" creationId="{A4D91A9F-8D24-CE32-4115-4369182FEEAA}"/>
          </ac:picMkLst>
        </pc:picChg>
        <pc:picChg chg="del">
          <ac:chgData name="David W. Sant" userId="43e3d83d-686b-4406-b779-c4d60c4a50e6" providerId="ADAL" clId="{93E14297-387C-4CFE-A8F7-E679527C2383}" dt="2023-02-02T19:57:27.677" v="840" actId="478"/>
          <ac:picMkLst>
            <pc:docMk/>
            <pc:sldMk cId="2811995599" sldId="284"/>
            <ac:picMk id="36" creationId="{CD4E2A4B-8A25-A897-A8D4-8B1E02C13AD3}"/>
          </ac:picMkLst>
        </pc:picChg>
        <pc:picChg chg="del">
          <ac:chgData name="David W. Sant" userId="43e3d83d-686b-4406-b779-c4d60c4a50e6" providerId="ADAL" clId="{93E14297-387C-4CFE-A8F7-E679527C2383}" dt="2023-02-02T19:57:24.244" v="839" actId="478"/>
          <ac:picMkLst>
            <pc:docMk/>
            <pc:sldMk cId="2811995599" sldId="284"/>
            <ac:picMk id="38" creationId="{77D2B4DF-30AE-9590-7B9B-2C01DBEE7FD8}"/>
          </ac:picMkLst>
        </pc:picChg>
        <pc:picChg chg="del">
          <ac:chgData name="David W. Sant" userId="43e3d83d-686b-4406-b779-c4d60c4a50e6" providerId="ADAL" clId="{93E14297-387C-4CFE-A8F7-E679527C2383}" dt="2023-02-02T19:57:24.244" v="839" actId="478"/>
          <ac:picMkLst>
            <pc:docMk/>
            <pc:sldMk cId="2811995599" sldId="284"/>
            <ac:picMk id="42" creationId="{FE59A29D-8662-2880-43B6-DCCB509F6D5F}"/>
          </ac:picMkLst>
        </pc:picChg>
        <pc:picChg chg="del">
          <ac:chgData name="David W. Sant" userId="43e3d83d-686b-4406-b779-c4d60c4a50e6" providerId="ADAL" clId="{93E14297-387C-4CFE-A8F7-E679527C2383}" dt="2023-02-02T19:57:24.244" v="839" actId="478"/>
          <ac:picMkLst>
            <pc:docMk/>
            <pc:sldMk cId="2811995599" sldId="284"/>
            <ac:picMk id="45" creationId="{7FC10530-1FE0-B647-3928-5CEB5BBF5144}"/>
          </ac:picMkLst>
        </pc:picChg>
        <pc:picChg chg="del">
          <ac:chgData name="David W. Sant" userId="43e3d83d-686b-4406-b779-c4d60c4a50e6" providerId="ADAL" clId="{93E14297-387C-4CFE-A8F7-E679527C2383}" dt="2023-02-02T19:57:24.244" v="839" actId="478"/>
          <ac:picMkLst>
            <pc:docMk/>
            <pc:sldMk cId="2811995599" sldId="284"/>
            <ac:picMk id="47" creationId="{B378B0D8-945A-429C-5049-52E7D0322C6A}"/>
          </ac:picMkLst>
        </pc:picChg>
        <pc:picChg chg="del">
          <ac:chgData name="David W. Sant" userId="43e3d83d-686b-4406-b779-c4d60c4a50e6" providerId="ADAL" clId="{93E14297-387C-4CFE-A8F7-E679527C2383}" dt="2023-02-02T19:57:30.451" v="841" actId="478"/>
          <ac:picMkLst>
            <pc:docMk/>
            <pc:sldMk cId="2811995599" sldId="284"/>
            <ac:picMk id="49" creationId="{14EA79A9-6879-8A69-587E-DAC4F510BF22}"/>
          </ac:picMkLst>
        </pc:picChg>
        <pc:picChg chg="del">
          <ac:chgData name="David W. Sant" userId="43e3d83d-686b-4406-b779-c4d60c4a50e6" providerId="ADAL" clId="{93E14297-387C-4CFE-A8F7-E679527C2383}" dt="2023-02-02T19:31:53.454" v="10" actId="478"/>
          <ac:picMkLst>
            <pc:docMk/>
            <pc:sldMk cId="2811995599" sldId="284"/>
            <ac:picMk id="51" creationId="{6A1D674D-6792-B74E-C018-579E3557ACF4}"/>
          </ac:picMkLst>
        </pc:picChg>
        <pc:picChg chg="del">
          <ac:chgData name="David W. Sant" userId="43e3d83d-686b-4406-b779-c4d60c4a50e6" providerId="ADAL" clId="{93E14297-387C-4CFE-A8F7-E679527C2383}" dt="2023-02-02T19:57:30.451" v="841" actId="478"/>
          <ac:picMkLst>
            <pc:docMk/>
            <pc:sldMk cId="2811995599" sldId="284"/>
            <ac:picMk id="52" creationId="{777EEA3E-2EEC-8653-30AB-48B532BA5280}"/>
          </ac:picMkLst>
        </pc:picChg>
        <pc:picChg chg="del">
          <ac:chgData name="David W. Sant" userId="43e3d83d-686b-4406-b779-c4d60c4a50e6" providerId="ADAL" clId="{93E14297-387C-4CFE-A8F7-E679527C2383}" dt="2023-02-02T19:31:53.454" v="10" actId="478"/>
          <ac:picMkLst>
            <pc:docMk/>
            <pc:sldMk cId="2811995599" sldId="284"/>
            <ac:picMk id="55" creationId="{D51BB31A-FE34-9A9B-62A7-68C4DD69B7DE}"/>
          </ac:picMkLst>
        </pc:picChg>
        <pc:picChg chg="del">
          <ac:chgData name="David W. Sant" userId="43e3d83d-686b-4406-b779-c4d60c4a50e6" providerId="ADAL" clId="{93E14297-387C-4CFE-A8F7-E679527C2383}" dt="2023-02-02T19:57:30.451" v="841" actId="478"/>
          <ac:picMkLst>
            <pc:docMk/>
            <pc:sldMk cId="2811995599" sldId="284"/>
            <ac:picMk id="56" creationId="{BA3658B3-3A42-4486-3DB9-99713A7621B9}"/>
          </ac:picMkLst>
        </pc:picChg>
        <pc:picChg chg="del">
          <ac:chgData name="David W. Sant" userId="43e3d83d-686b-4406-b779-c4d60c4a50e6" providerId="ADAL" clId="{93E14297-387C-4CFE-A8F7-E679527C2383}" dt="2023-02-02T19:57:30.451" v="841" actId="478"/>
          <ac:picMkLst>
            <pc:docMk/>
            <pc:sldMk cId="2811995599" sldId="284"/>
            <ac:picMk id="58" creationId="{D5FC8C4D-8A70-8C6E-6B2B-A2FC65C03DDC}"/>
          </ac:picMkLst>
        </pc:picChg>
        <pc:picChg chg="del mod">
          <ac:chgData name="David W. Sant" userId="43e3d83d-686b-4406-b779-c4d60c4a50e6" providerId="ADAL" clId="{93E14297-387C-4CFE-A8F7-E679527C2383}" dt="2023-02-02T19:53:57.787" v="719" actId="478"/>
          <ac:picMkLst>
            <pc:docMk/>
            <pc:sldMk cId="2811995599" sldId="284"/>
            <ac:picMk id="1026" creationId="{2653FE92-1B4A-4616-1C1E-FC869E027F6C}"/>
          </ac:picMkLst>
        </pc:picChg>
        <pc:picChg chg="add del mod">
          <ac:chgData name="David W. Sant" userId="43e3d83d-686b-4406-b779-c4d60c4a50e6" providerId="ADAL" clId="{93E14297-387C-4CFE-A8F7-E679527C2383}" dt="2023-02-02T19:47:54.788" v="375" actId="478"/>
          <ac:picMkLst>
            <pc:docMk/>
            <pc:sldMk cId="2811995599" sldId="284"/>
            <ac:picMk id="1028" creationId="{B9828B37-8540-3DF3-BAD3-F5A22D127BE6}"/>
          </ac:picMkLst>
        </pc:picChg>
        <pc:picChg chg="add mod">
          <ac:chgData name="David W. Sant" userId="43e3d83d-686b-4406-b779-c4d60c4a50e6" providerId="ADAL" clId="{93E14297-387C-4CFE-A8F7-E679527C2383}" dt="2023-02-02T19:52:22.678" v="604" actId="1076"/>
          <ac:picMkLst>
            <pc:docMk/>
            <pc:sldMk cId="2811995599" sldId="284"/>
            <ac:picMk id="1030" creationId="{DD4C1F6D-A5FD-F20E-AE76-903AF8EBF3B4}"/>
          </ac:picMkLst>
        </pc:picChg>
        <pc:picChg chg="add mod">
          <ac:chgData name="David W. Sant" userId="43e3d83d-686b-4406-b779-c4d60c4a50e6" providerId="ADAL" clId="{93E14297-387C-4CFE-A8F7-E679527C2383}" dt="2023-02-02T19:54:02.710" v="722" actId="1076"/>
          <ac:picMkLst>
            <pc:docMk/>
            <pc:sldMk cId="2811995599" sldId="284"/>
            <ac:picMk id="1032" creationId="{F6D66A25-5B4B-E67D-9691-80F2BBA919D5}"/>
          </ac:picMkLst>
        </pc:picChg>
        <pc:picChg chg="add mod">
          <ac:chgData name="David W. Sant" userId="43e3d83d-686b-4406-b779-c4d60c4a50e6" providerId="ADAL" clId="{93E14297-387C-4CFE-A8F7-E679527C2383}" dt="2023-02-02T19:57:32.386" v="842" actId="1076"/>
          <ac:picMkLst>
            <pc:docMk/>
            <pc:sldMk cId="2811995599" sldId="284"/>
            <ac:picMk id="1034" creationId="{6F90ED52-915A-3495-241B-EF3EDBDB084B}"/>
          </ac:picMkLst>
        </pc:picChg>
        <pc:cxnChg chg="del">
          <ac:chgData name="David W. Sant" userId="43e3d83d-686b-4406-b779-c4d60c4a50e6" providerId="ADAL" clId="{93E14297-387C-4CFE-A8F7-E679527C2383}" dt="2023-02-02T19:35:55.005" v="31" actId="478"/>
          <ac:cxnSpMkLst>
            <pc:docMk/>
            <pc:sldMk cId="2811995599" sldId="284"/>
            <ac:cxnSpMk id="21" creationId="{6D942C88-77B6-EDD1-FEB8-BA131F5DAF8A}"/>
          </ac:cxnSpMkLst>
        </pc:cxnChg>
        <pc:cxnChg chg="del">
          <ac:chgData name="David W. Sant" userId="43e3d83d-686b-4406-b779-c4d60c4a50e6" providerId="ADAL" clId="{93E14297-387C-4CFE-A8F7-E679527C2383}" dt="2023-02-02T19:35:55.005" v="31" actId="478"/>
          <ac:cxnSpMkLst>
            <pc:docMk/>
            <pc:sldMk cId="2811995599" sldId="284"/>
            <ac:cxnSpMk id="57" creationId="{4961FC83-FEB7-E065-B553-ADA8D7699CF5}"/>
          </ac:cxnSpMkLst>
        </pc:cxnChg>
        <pc:cxnChg chg="del">
          <ac:chgData name="David W. Sant" userId="43e3d83d-686b-4406-b779-c4d60c4a50e6" providerId="ADAL" clId="{93E14297-387C-4CFE-A8F7-E679527C2383}" dt="2023-02-02T19:35:55.005" v="31" actId="478"/>
          <ac:cxnSpMkLst>
            <pc:docMk/>
            <pc:sldMk cId="2811995599" sldId="284"/>
            <ac:cxnSpMk id="59" creationId="{39198D0A-AB9F-6276-6BDB-ED1A2E598C55}"/>
          </ac:cxnSpMkLst>
        </pc:cxnChg>
        <pc:cxnChg chg="del">
          <ac:chgData name="David W. Sant" userId="43e3d83d-686b-4406-b779-c4d60c4a50e6" providerId="ADAL" clId="{93E14297-387C-4CFE-A8F7-E679527C2383}" dt="2023-02-02T19:35:55.005" v="31" actId="478"/>
          <ac:cxnSpMkLst>
            <pc:docMk/>
            <pc:sldMk cId="2811995599" sldId="284"/>
            <ac:cxnSpMk id="61" creationId="{F01EC6B9-37FA-292D-A374-D6DA07965261}"/>
          </ac:cxnSpMkLst>
        </pc:cxnChg>
        <pc:cxnChg chg="del">
          <ac:chgData name="David W. Sant" userId="43e3d83d-686b-4406-b779-c4d60c4a50e6" providerId="ADAL" clId="{93E14297-387C-4CFE-A8F7-E679527C2383}" dt="2023-02-02T19:35:55.005" v="31" actId="478"/>
          <ac:cxnSpMkLst>
            <pc:docMk/>
            <pc:sldMk cId="2811995599" sldId="284"/>
            <ac:cxnSpMk id="62" creationId="{B552B464-5236-22D0-AB83-6710B229BB50}"/>
          </ac:cxnSpMkLst>
        </pc:cxnChg>
        <pc:cxnChg chg="del">
          <ac:chgData name="David W. Sant" userId="43e3d83d-686b-4406-b779-c4d60c4a50e6" providerId="ADAL" clId="{93E14297-387C-4CFE-A8F7-E679527C2383}" dt="2023-02-02T19:35:55.005" v="31" actId="478"/>
          <ac:cxnSpMkLst>
            <pc:docMk/>
            <pc:sldMk cId="2811995599" sldId="284"/>
            <ac:cxnSpMk id="66" creationId="{141F0237-94B2-34FD-1C45-6556AD51DFEB}"/>
          </ac:cxnSpMkLst>
        </pc:cxnChg>
        <pc:cxnChg chg="del">
          <ac:chgData name="David W. Sant" userId="43e3d83d-686b-4406-b779-c4d60c4a50e6" providerId="ADAL" clId="{93E14297-387C-4CFE-A8F7-E679527C2383}" dt="2023-02-02T19:35:55.005" v="31" actId="478"/>
          <ac:cxnSpMkLst>
            <pc:docMk/>
            <pc:sldMk cId="2811995599" sldId="284"/>
            <ac:cxnSpMk id="68" creationId="{97AED9C6-1A22-D2DF-8A8D-C2ED591F1D7E}"/>
          </ac:cxnSpMkLst>
        </pc:cxnChg>
        <pc:cxnChg chg="del">
          <ac:chgData name="David W. Sant" userId="43e3d83d-686b-4406-b779-c4d60c4a50e6" providerId="ADAL" clId="{93E14297-387C-4CFE-A8F7-E679527C2383}" dt="2023-02-02T19:35:55.005" v="31" actId="478"/>
          <ac:cxnSpMkLst>
            <pc:docMk/>
            <pc:sldMk cId="2811995599" sldId="284"/>
            <ac:cxnSpMk id="69" creationId="{EED95D66-E9C8-FE6B-AD9C-79163C53B02A}"/>
          </ac:cxnSpMkLst>
        </pc:cxnChg>
        <pc:cxnChg chg="del">
          <ac:chgData name="David W. Sant" userId="43e3d83d-686b-4406-b779-c4d60c4a50e6" providerId="ADAL" clId="{93E14297-387C-4CFE-A8F7-E679527C2383}" dt="2023-02-02T19:35:49.868" v="29" actId="478"/>
          <ac:cxnSpMkLst>
            <pc:docMk/>
            <pc:sldMk cId="2811995599" sldId="284"/>
            <ac:cxnSpMk id="76" creationId="{795EFB3C-6967-4869-F3DD-D8F67E9430DA}"/>
          </ac:cxnSpMkLst>
        </pc:cxnChg>
        <pc:cxnChg chg="del">
          <ac:chgData name="David W. Sant" userId="43e3d83d-686b-4406-b779-c4d60c4a50e6" providerId="ADAL" clId="{93E14297-387C-4CFE-A8F7-E679527C2383}" dt="2023-02-02T19:35:49.868" v="29" actId="478"/>
          <ac:cxnSpMkLst>
            <pc:docMk/>
            <pc:sldMk cId="2811995599" sldId="284"/>
            <ac:cxnSpMk id="77" creationId="{026C6443-5A05-5949-44F7-FF3D759C9418}"/>
          </ac:cxnSpMkLst>
        </pc:cxnChg>
        <pc:cxnChg chg="del">
          <ac:chgData name="David W. Sant" userId="43e3d83d-686b-4406-b779-c4d60c4a50e6" providerId="ADAL" clId="{93E14297-387C-4CFE-A8F7-E679527C2383}" dt="2023-02-02T19:35:49.868" v="29" actId="478"/>
          <ac:cxnSpMkLst>
            <pc:docMk/>
            <pc:sldMk cId="2811995599" sldId="284"/>
            <ac:cxnSpMk id="78" creationId="{1028F5FE-AC03-39A9-68E8-EA6AE60DBF21}"/>
          </ac:cxnSpMkLst>
        </pc:cxnChg>
        <pc:cxnChg chg="del">
          <ac:chgData name="David W. Sant" userId="43e3d83d-686b-4406-b779-c4d60c4a50e6" providerId="ADAL" clId="{93E14297-387C-4CFE-A8F7-E679527C2383}" dt="2023-02-02T19:35:49.868" v="29" actId="478"/>
          <ac:cxnSpMkLst>
            <pc:docMk/>
            <pc:sldMk cId="2811995599" sldId="284"/>
            <ac:cxnSpMk id="79" creationId="{4D66C962-EB94-A0B5-99FE-F0F0FADE8CF8}"/>
          </ac:cxnSpMkLst>
        </pc:cxnChg>
        <pc:cxnChg chg="del">
          <ac:chgData name="David W. Sant" userId="43e3d83d-686b-4406-b779-c4d60c4a50e6" providerId="ADAL" clId="{93E14297-387C-4CFE-A8F7-E679527C2383}" dt="2023-02-02T19:35:55.005" v="31" actId="478"/>
          <ac:cxnSpMkLst>
            <pc:docMk/>
            <pc:sldMk cId="2811995599" sldId="284"/>
            <ac:cxnSpMk id="80" creationId="{C2F8B6C1-D875-2935-036A-B503E6AAF7DA}"/>
          </ac:cxnSpMkLst>
        </pc:cxnChg>
        <pc:cxnChg chg="del">
          <ac:chgData name="David W. Sant" userId="43e3d83d-686b-4406-b779-c4d60c4a50e6" providerId="ADAL" clId="{93E14297-387C-4CFE-A8F7-E679527C2383}" dt="2023-02-02T19:35:55.005" v="31" actId="478"/>
          <ac:cxnSpMkLst>
            <pc:docMk/>
            <pc:sldMk cId="2811995599" sldId="284"/>
            <ac:cxnSpMk id="81" creationId="{5573A607-971D-824A-F6ED-4E8500EC29C9}"/>
          </ac:cxnSpMkLst>
        </pc:cxnChg>
        <pc:cxnChg chg="del">
          <ac:chgData name="David W. Sant" userId="43e3d83d-686b-4406-b779-c4d60c4a50e6" providerId="ADAL" clId="{93E14297-387C-4CFE-A8F7-E679527C2383}" dt="2023-02-02T19:35:55.005" v="31" actId="478"/>
          <ac:cxnSpMkLst>
            <pc:docMk/>
            <pc:sldMk cId="2811995599" sldId="284"/>
            <ac:cxnSpMk id="82" creationId="{1D1513F2-9DB5-4F35-EF6F-0A613FAE3DC0}"/>
          </ac:cxnSpMkLst>
        </pc:cxnChg>
        <pc:cxnChg chg="del">
          <ac:chgData name="David W. Sant" userId="43e3d83d-686b-4406-b779-c4d60c4a50e6" providerId="ADAL" clId="{93E14297-387C-4CFE-A8F7-E679527C2383}" dt="2023-02-02T19:35:55.005" v="31" actId="478"/>
          <ac:cxnSpMkLst>
            <pc:docMk/>
            <pc:sldMk cId="2811995599" sldId="284"/>
            <ac:cxnSpMk id="83" creationId="{C357504D-8093-DF1D-6145-E8B56E64C2C5}"/>
          </ac:cxnSpMkLst>
        </pc:cxnChg>
        <pc:cxnChg chg="del">
          <ac:chgData name="David W. Sant" userId="43e3d83d-686b-4406-b779-c4d60c4a50e6" providerId="ADAL" clId="{93E14297-387C-4CFE-A8F7-E679527C2383}" dt="2023-02-02T19:35:55.005" v="31" actId="478"/>
          <ac:cxnSpMkLst>
            <pc:docMk/>
            <pc:sldMk cId="2811995599" sldId="284"/>
            <ac:cxnSpMk id="84" creationId="{6E444E48-CC92-BEF7-5530-B256BDFE4E4C}"/>
          </ac:cxnSpMkLst>
        </pc:cxnChg>
        <pc:cxnChg chg="del">
          <ac:chgData name="David W. Sant" userId="43e3d83d-686b-4406-b779-c4d60c4a50e6" providerId="ADAL" clId="{93E14297-387C-4CFE-A8F7-E679527C2383}" dt="2023-02-02T19:35:55.005" v="31" actId="478"/>
          <ac:cxnSpMkLst>
            <pc:docMk/>
            <pc:sldMk cId="2811995599" sldId="284"/>
            <ac:cxnSpMk id="85" creationId="{998B60DF-EFC1-61C4-35B0-55CFB57799F9}"/>
          </ac:cxnSpMkLst>
        </pc:cxnChg>
        <pc:cxnChg chg="del">
          <ac:chgData name="David W. Sant" userId="43e3d83d-686b-4406-b779-c4d60c4a50e6" providerId="ADAL" clId="{93E14297-387C-4CFE-A8F7-E679527C2383}" dt="2023-02-02T19:35:55.005" v="31" actId="478"/>
          <ac:cxnSpMkLst>
            <pc:docMk/>
            <pc:sldMk cId="2811995599" sldId="284"/>
            <ac:cxnSpMk id="86" creationId="{125A7116-D033-6E8A-F147-C12EC9D7563B}"/>
          </ac:cxnSpMkLst>
        </pc:cxnChg>
        <pc:cxnChg chg="del">
          <ac:chgData name="David W. Sant" userId="43e3d83d-686b-4406-b779-c4d60c4a50e6" providerId="ADAL" clId="{93E14297-387C-4CFE-A8F7-E679527C2383}" dt="2023-02-02T19:35:55.005" v="31" actId="478"/>
          <ac:cxnSpMkLst>
            <pc:docMk/>
            <pc:sldMk cId="2811995599" sldId="284"/>
            <ac:cxnSpMk id="87" creationId="{36D32846-2090-130D-A0F1-7C4D9B1D7290}"/>
          </ac:cxnSpMkLst>
        </pc:cxnChg>
        <pc:cxnChg chg="del">
          <ac:chgData name="David W. Sant" userId="43e3d83d-686b-4406-b779-c4d60c4a50e6" providerId="ADAL" clId="{93E14297-387C-4CFE-A8F7-E679527C2383}" dt="2023-02-02T19:35:55.005" v="31" actId="478"/>
          <ac:cxnSpMkLst>
            <pc:docMk/>
            <pc:sldMk cId="2811995599" sldId="284"/>
            <ac:cxnSpMk id="113" creationId="{D94215E9-AE03-FDCF-6273-98877A6DAB46}"/>
          </ac:cxnSpMkLst>
        </pc:cxnChg>
        <pc:cxnChg chg="del">
          <ac:chgData name="David W. Sant" userId="43e3d83d-686b-4406-b779-c4d60c4a50e6" providerId="ADAL" clId="{93E14297-387C-4CFE-A8F7-E679527C2383}" dt="2023-02-02T19:35:55.005" v="31" actId="478"/>
          <ac:cxnSpMkLst>
            <pc:docMk/>
            <pc:sldMk cId="2811995599" sldId="284"/>
            <ac:cxnSpMk id="119" creationId="{7526FD70-4FFE-E260-514B-561FFBB70275}"/>
          </ac:cxnSpMkLst>
        </pc:cxnChg>
        <pc:cxnChg chg="del">
          <ac:chgData name="David W. Sant" userId="43e3d83d-686b-4406-b779-c4d60c4a50e6" providerId="ADAL" clId="{93E14297-387C-4CFE-A8F7-E679527C2383}" dt="2023-02-02T19:35:55.005" v="31" actId="478"/>
          <ac:cxnSpMkLst>
            <pc:docMk/>
            <pc:sldMk cId="2811995599" sldId="284"/>
            <ac:cxnSpMk id="120" creationId="{B8A6E81C-5846-1EEA-374D-2754D0292DEE}"/>
          </ac:cxnSpMkLst>
        </pc:cxnChg>
        <pc:cxnChg chg="del">
          <ac:chgData name="David W. Sant" userId="43e3d83d-686b-4406-b779-c4d60c4a50e6" providerId="ADAL" clId="{93E14297-387C-4CFE-A8F7-E679527C2383}" dt="2023-02-02T19:35:55.005" v="31" actId="478"/>
          <ac:cxnSpMkLst>
            <pc:docMk/>
            <pc:sldMk cId="2811995599" sldId="284"/>
            <ac:cxnSpMk id="121" creationId="{79CAD888-782B-A6A4-C0FE-E24290F04397}"/>
          </ac:cxnSpMkLst>
        </pc:cxnChg>
        <pc:cxnChg chg="del">
          <ac:chgData name="David W. Sant" userId="43e3d83d-686b-4406-b779-c4d60c4a50e6" providerId="ADAL" clId="{93E14297-387C-4CFE-A8F7-E679527C2383}" dt="2023-02-02T19:35:55.005" v="31" actId="478"/>
          <ac:cxnSpMkLst>
            <pc:docMk/>
            <pc:sldMk cId="2811995599" sldId="284"/>
            <ac:cxnSpMk id="122" creationId="{4EFF181C-15B0-D4E0-3DCF-0EA6DDC58780}"/>
          </ac:cxnSpMkLst>
        </pc:cxnChg>
      </pc:sldChg>
    </pc:docChg>
  </pc:docChgLst>
  <pc:docChgLst>
    <pc:chgData name="Bivash Neupane" userId="S::do25.bcneupane@noordacom.org::b8740b82-7a42-42e9-bcb1-ef496e126be1" providerId="AD" clId="Web-{3ABAEFE4-0C60-4D0E-9450-E1F0E2C26015}"/>
    <pc:docChg chg="modSld">
      <pc:chgData name="Bivash Neupane" userId="S::do25.bcneupane@noordacom.org::b8740b82-7a42-42e9-bcb1-ef496e126be1" providerId="AD" clId="Web-{3ABAEFE4-0C60-4D0E-9450-E1F0E2C26015}" dt="2023-02-04T22:49:55.353" v="596" actId="14100"/>
      <pc:docMkLst>
        <pc:docMk/>
      </pc:docMkLst>
      <pc:sldChg chg="addSp modSp">
        <pc:chgData name="Bivash Neupane" userId="S::do25.bcneupane@noordacom.org::b8740b82-7a42-42e9-bcb1-ef496e126be1" providerId="AD" clId="Web-{3ABAEFE4-0C60-4D0E-9450-E1F0E2C26015}" dt="2023-02-04T22:49:55.353" v="596" actId="14100"/>
        <pc:sldMkLst>
          <pc:docMk/>
          <pc:sldMk cId="2811995599" sldId="284"/>
        </pc:sldMkLst>
        <pc:spChg chg="add mod">
          <ac:chgData name="Bivash Neupane" userId="S::do25.bcneupane@noordacom.org::b8740b82-7a42-42e9-bcb1-ef496e126be1" providerId="AD" clId="Web-{3ABAEFE4-0C60-4D0E-9450-E1F0E2C26015}" dt="2023-02-04T22:49:55.353" v="596" actId="14100"/>
          <ac:spMkLst>
            <pc:docMk/>
            <pc:sldMk cId="2811995599" sldId="284"/>
            <ac:spMk id="4" creationId="{7AF56B7D-0D04-0138-9D3C-21AC0C243127}"/>
          </ac:spMkLst>
        </pc:spChg>
        <pc:spChg chg="mod">
          <ac:chgData name="Bivash Neupane" userId="S::do25.bcneupane@noordacom.org::b8740b82-7a42-42e9-bcb1-ef496e126be1" providerId="AD" clId="Web-{3ABAEFE4-0C60-4D0E-9450-E1F0E2C26015}" dt="2023-02-04T22:38:38.057" v="8" actId="14100"/>
          <ac:spMkLst>
            <pc:docMk/>
            <pc:sldMk cId="2811995599" sldId="284"/>
            <ac:spMk id="18" creationId="{B5FB3511-AD19-5990-A454-BC8E995F34D2}"/>
          </ac:spMkLst>
        </pc:spChg>
        <pc:spChg chg="mod">
          <ac:chgData name="Bivash Neupane" userId="S::do25.bcneupane@noordacom.org::b8740b82-7a42-42e9-bcb1-ef496e126be1" providerId="AD" clId="Web-{3ABAEFE4-0C60-4D0E-9450-E1F0E2C26015}" dt="2023-02-04T22:49:30.665" v="591" actId="14100"/>
          <ac:spMkLst>
            <pc:docMk/>
            <pc:sldMk cId="2811995599" sldId="284"/>
            <ac:spMk id="21" creationId="{902DC040-1EB9-E369-0EB5-DD0776BFA4A4}"/>
          </ac:spMkLst>
        </pc:spChg>
        <pc:spChg chg="mod">
          <ac:chgData name="Bivash Neupane" userId="S::do25.bcneupane@noordacom.org::b8740b82-7a42-42e9-bcb1-ef496e126be1" providerId="AD" clId="Web-{3ABAEFE4-0C60-4D0E-9450-E1F0E2C26015}" dt="2023-02-04T22:49:39.477" v="593" actId="1076"/>
          <ac:spMkLst>
            <pc:docMk/>
            <pc:sldMk cId="2811995599" sldId="284"/>
            <ac:spMk id="25" creationId="{7AD8B616-FA79-B843-7A23-65585CD59458}"/>
          </ac:spMkLst>
        </pc:spChg>
        <pc:picChg chg="mod">
          <ac:chgData name="Bivash Neupane" userId="S::do25.bcneupane@noordacom.org::b8740b82-7a42-42e9-bcb1-ef496e126be1" providerId="AD" clId="Web-{3ABAEFE4-0C60-4D0E-9450-E1F0E2C26015}" dt="2023-02-04T22:49:35.524" v="592" actId="1076"/>
          <ac:picMkLst>
            <pc:docMk/>
            <pc:sldMk cId="2811995599" sldId="284"/>
            <ac:picMk id="24" creationId="{E80EC1AC-FDFC-9FEE-7449-E2051FE1AE87}"/>
          </ac:picMkLst>
        </pc:picChg>
      </pc:sldChg>
    </pc:docChg>
  </pc:docChgLst>
  <pc:docChgLst>
    <pc:chgData name="Mindy Cook" userId="S::do25.mbcook@noordacom.org::11e05127-be9c-40a1-8a5a-c36490fbc382" providerId="AD" clId="Web-{966CA182-4E91-42DC-8703-182EB81E1D3F}"/>
    <pc:docChg chg="modSld">
      <pc:chgData name="Mindy Cook" userId="S::do25.mbcook@noordacom.org::11e05127-be9c-40a1-8a5a-c36490fbc382" providerId="AD" clId="Web-{966CA182-4E91-42DC-8703-182EB81E1D3F}" dt="2023-02-07T00:25:48.005" v="1" actId="1076"/>
      <pc:docMkLst>
        <pc:docMk/>
      </pc:docMkLst>
      <pc:sldChg chg="modSp">
        <pc:chgData name="Mindy Cook" userId="S::do25.mbcook@noordacom.org::11e05127-be9c-40a1-8a5a-c36490fbc382" providerId="AD" clId="Web-{966CA182-4E91-42DC-8703-182EB81E1D3F}" dt="2023-02-07T00:25:48.005" v="1" actId="1076"/>
        <pc:sldMkLst>
          <pc:docMk/>
          <pc:sldMk cId="2811995599" sldId="284"/>
        </pc:sldMkLst>
        <pc:spChg chg="mod">
          <ac:chgData name="Mindy Cook" userId="S::do25.mbcook@noordacom.org::11e05127-be9c-40a1-8a5a-c36490fbc382" providerId="AD" clId="Web-{966CA182-4E91-42DC-8703-182EB81E1D3F}" dt="2023-02-07T00:25:48.005" v="1" actId="1076"/>
          <ac:spMkLst>
            <pc:docMk/>
            <pc:sldMk cId="2811995599" sldId="284"/>
            <ac:spMk id="25" creationId="{7AD8B616-FA79-B843-7A23-65585CD59458}"/>
          </ac:spMkLst>
        </pc:spChg>
        <pc:picChg chg="mod">
          <ac:chgData name="Mindy Cook" userId="S::do25.mbcook@noordacom.org::11e05127-be9c-40a1-8a5a-c36490fbc382" providerId="AD" clId="Web-{966CA182-4E91-42DC-8703-182EB81E1D3F}" dt="2023-02-07T00:25:47.912" v="0" actId="1076"/>
          <ac:picMkLst>
            <pc:docMk/>
            <pc:sldMk cId="2811995599" sldId="284"/>
            <ac:picMk id="24" creationId="{E80EC1AC-FDFC-9FEE-7449-E2051FE1AE8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AA8628B-498C-4334-A021-7472B24480C7}" type="datetimeFigureOut">
              <a:rPr lang="en-US" smtClean="0"/>
              <a:t>2/9/2023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39F8DD0-B225-41AB-8F19-C3F8B3455022}" type="slidenum">
              <a:rPr lang="en-US" smtClean="0"/>
              <a:t>‹#›</a:t>
            </a:fld>
            <a:endParaRPr lang="en-US"/>
          </a:p>
        </p:txBody>
      </p:sp>
    </p:spTree>
    <p:extLst>
      <p:ext uri="{BB962C8B-B14F-4D97-AF65-F5344CB8AC3E}">
        <p14:creationId xmlns:p14="http://schemas.microsoft.com/office/powerpoint/2010/main" val="86500227"/>
      </p:ext>
    </p:extLst>
  </p:cSld>
  <p:clrMap bg1="lt1" tx1="dk1" bg2="lt2" tx2="dk2" accent1="accent1" accent2="accent2" accent3="accent3" accent4="accent4" accent5="accent5" accent6="accent6" hlink="hlink" folHlink="folHlink"/>
  <p:notesStyle>
    <a:lvl1pPr marL="0" algn="l" defTabSz="914342" rtl="0" eaLnBrk="1" latinLnBrk="0" hangingPunct="1">
      <a:defRPr sz="1200" kern="1200">
        <a:solidFill>
          <a:schemeClr val="tx1"/>
        </a:solidFill>
        <a:latin typeface="+mn-lt"/>
        <a:ea typeface="+mn-ea"/>
        <a:cs typeface="+mn-cs"/>
      </a:defRPr>
    </a:lvl1pPr>
    <a:lvl2pPr marL="457171" algn="l" defTabSz="914342" rtl="0" eaLnBrk="1" latinLnBrk="0" hangingPunct="1">
      <a:defRPr sz="1200" kern="1200">
        <a:solidFill>
          <a:schemeClr val="tx1"/>
        </a:solidFill>
        <a:latin typeface="+mn-lt"/>
        <a:ea typeface="+mn-ea"/>
        <a:cs typeface="+mn-cs"/>
      </a:defRPr>
    </a:lvl2pPr>
    <a:lvl3pPr marL="914342" algn="l" defTabSz="914342" rtl="0" eaLnBrk="1" latinLnBrk="0" hangingPunct="1">
      <a:defRPr sz="1200" kern="1200">
        <a:solidFill>
          <a:schemeClr val="tx1"/>
        </a:solidFill>
        <a:latin typeface="+mn-lt"/>
        <a:ea typeface="+mn-ea"/>
        <a:cs typeface="+mn-cs"/>
      </a:defRPr>
    </a:lvl3pPr>
    <a:lvl4pPr marL="1371513" algn="l" defTabSz="914342" rtl="0" eaLnBrk="1" latinLnBrk="0" hangingPunct="1">
      <a:defRPr sz="1200" kern="1200">
        <a:solidFill>
          <a:schemeClr val="tx1"/>
        </a:solidFill>
        <a:latin typeface="+mn-lt"/>
        <a:ea typeface="+mn-ea"/>
        <a:cs typeface="+mn-cs"/>
      </a:defRPr>
    </a:lvl4pPr>
    <a:lvl5pPr marL="1828683" algn="l" defTabSz="914342" rtl="0" eaLnBrk="1" latinLnBrk="0" hangingPunct="1">
      <a:defRPr sz="1200" kern="1200">
        <a:solidFill>
          <a:schemeClr val="tx1"/>
        </a:solidFill>
        <a:latin typeface="+mn-lt"/>
        <a:ea typeface="+mn-ea"/>
        <a:cs typeface="+mn-cs"/>
      </a:defRPr>
    </a:lvl5pPr>
    <a:lvl6pPr marL="2285853" algn="l" defTabSz="914342" rtl="0" eaLnBrk="1" latinLnBrk="0" hangingPunct="1">
      <a:defRPr sz="1200" kern="1200">
        <a:solidFill>
          <a:schemeClr val="tx1"/>
        </a:solidFill>
        <a:latin typeface="+mn-lt"/>
        <a:ea typeface="+mn-ea"/>
        <a:cs typeface="+mn-cs"/>
      </a:defRPr>
    </a:lvl6pPr>
    <a:lvl7pPr marL="2743024" algn="l" defTabSz="914342" rtl="0" eaLnBrk="1" latinLnBrk="0" hangingPunct="1">
      <a:defRPr sz="1200" kern="1200">
        <a:solidFill>
          <a:schemeClr val="tx1"/>
        </a:solidFill>
        <a:latin typeface="+mn-lt"/>
        <a:ea typeface="+mn-ea"/>
        <a:cs typeface="+mn-cs"/>
      </a:defRPr>
    </a:lvl7pPr>
    <a:lvl8pPr marL="3200195" algn="l" defTabSz="914342" rtl="0" eaLnBrk="1" latinLnBrk="0" hangingPunct="1">
      <a:defRPr sz="1200" kern="1200">
        <a:solidFill>
          <a:schemeClr val="tx1"/>
        </a:solidFill>
        <a:latin typeface="+mn-lt"/>
        <a:ea typeface="+mn-ea"/>
        <a:cs typeface="+mn-cs"/>
      </a:defRPr>
    </a:lvl8pPr>
    <a:lvl9pPr marL="3657366" algn="l" defTabSz="91434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39F8DD0-B225-41AB-8F19-C3F8B3455022}" type="slidenum">
              <a:rPr lang="en-US" smtClean="0"/>
              <a:t>1</a:t>
            </a:fld>
            <a:endParaRPr lang="en-US"/>
          </a:p>
        </p:txBody>
      </p:sp>
    </p:spTree>
    <p:extLst>
      <p:ext uri="{BB962C8B-B14F-4D97-AF65-F5344CB8AC3E}">
        <p14:creationId xmlns:p14="http://schemas.microsoft.com/office/powerpoint/2010/main" val="2273982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8C7BA-234A-4007-974D-D55D85E1EBA1}"/>
              </a:ext>
            </a:extLst>
          </p:cNvPr>
          <p:cNvSpPr>
            <a:spLocks noGrp="1"/>
          </p:cNvSpPr>
          <p:nvPr>
            <p:ph type="ctrTitle"/>
          </p:nvPr>
        </p:nvSpPr>
        <p:spPr>
          <a:xfrm>
            <a:off x="5486400" y="5387342"/>
            <a:ext cx="32918400" cy="11460480"/>
          </a:xfrm>
        </p:spPr>
        <p:txBody>
          <a:bodyPr anchor="b"/>
          <a:lstStyle>
            <a:lvl1pPr algn="ctr">
              <a:defRPr sz="17673"/>
            </a:lvl1pPr>
          </a:lstStyle>
          <a:p>
            <a:r>
              <a:rPr lang="en-US"/>
              <a:t>Click to edit Master title style</a:t>
            </a:r>
          </a:p>
        </p:txBody>
      </p:sp>
      <p:sp>
        <p:nvSpPr>
          <p:cNvPr id="3" name="Subtitle 2">
            <a:extLst>
              <a:ext uri="{FF2B5EF4-FFF2-40B4-BE49-F238E27FC236}">
                <a16:creationId xmlns:a16="http://schemas.microsoft.com/office/drawing/2014/main" id="{BD005101-BDFB-433B-B5A5-533660875741}"/>
              </a:ext>
            </a:extLst>
          </p:cNvPr>
          <p:cNvSpPr>
            <a:spLocks noGrp="1"/>
          </p:cNvSpPr>
          <p:nvPr>
            <p:ph type="subTitle" idx="1"/>
          </p:nvPr>
        </p:nvSpPr>
        <p:spPr>
          <a:xfrm>
            <a:off x="5486400" y="17289782"/>
            <a:ext cx="32918400" cy="7947658"/>
          </a:xfrm>
        </p:spPr>
        <p:txBody>
          <a:bodyPr/>
          <a:lstStyle>
            <a:lvl1pPr marL="0" indent="0" algn="ctr">
              <a:buNone/>
              <a:defRPr sz="7069"/>
            </a:lvl1pPr>
            <a:lvl2pPr marL="1346673" indent="0" algn="ctr">
              <a:buNone/>
              <a:defRPr sz="5891"/>
            </a:lvl2pPr>
            <a:lvl3pPr marL="2693346" indent="0" algn="ctr">
              <a:buNone/>
              <a:defRPr sz="5302"/>
            </a:lvl3pPr>
            <a:lvl4pPr marL="4040019" indent="0" algn="ctr">
              <a:buNone/>
              <a:defRPr sz="4712"/>
            </a:lvl4pPr>
            <a:lvl5pPr marL="5386692" indent="0" algn="ctr">
              <a:buNone/>
              <a:defRPr sz="4712"/>
            </a:lvl5pPr>
            <a:lvl6pPr marL="6733365" indent="0" algn="ctr">
              <a:buNone/>
              <a:defRPr sz="4712"/>
            </a:lvl6pPr>
            <a:lvl7pPr marL="8080038" indent="0" algn="ctr">
              <a:buNone/>
              <a:defRPr sz="4712"/>
            </a:lvl7pPr>
            <a:lvl8pPr marL="9426711" indent="0" algn="ctr">
              <a:buNone/>
              <a:defRPr sz="4712"/>
            </a:lvl8pPr>
            <a:lvl9pPr marL="10773384" indent="0" algn="ctr">
              <a:buNone/>
              <a:defRPr sz="4712"/>
            </a:lvl9pPr>
          </a:lstStyle>
          <a:p>
            <a:r>
              <a:rPr lang="en-US"/>
              <a:t>Click to edit Master subtitle style</a:t>
            </a:r>
          </a:p>
        </p:txBody>
      </p:sp>
      <p:sp>
        <p:nvSpPr>
          <p:cNvPr id="4" name="Date Placeholder 3">
            <a:extLst>
              <a:ext uri="{FF2B5EF4-FFF2-40B4-BE49-F238E27FC236}">
                <a16:creationId xmlns:a16="http://schemas.microsoft.com/office/drawing/2014/main" id="{6158B777-2035-4590-8763-ECD43C4F7E4C}"/>
              </a:ext>
            </a:extLst>
          </p:cNvPr>
          <p:cNvSpPr>
            <a:spLocks noGrp="1"/>
          </p:cNvSpPr>
          <p:nvPr>
            <p:ph type="dt" sz="half" idx="10"/>
          </p:nvPr>
        </p:nvSpPr>
        <p:spPr/>
        <p:txBody>
          <a:bodyPr/>
          <a:lstStyle/>
          <a:p>
            <a:fld id="{B9AE054D-C8C2-456B-89EC-3250137A98A8}" type="datetimeFigureOut">
              <a:rPr lang="en-US" smtClean="0"/>
              <a:t>2/9/2023</a:t>
            </a:fld>
            <a:endParaRPr lang="en-US"/>
          </a:p>
        </p:txBody>
      </p:sp>
      <p:sp>
        <p:nvSpPr>
          <p:cNvPr id="5" name="Footer Placeholder 4">
            <a:extLst>
              <a:ext uri="{FF2B5EF4-FFF2-40B4-BE49-F238E27FC236}">
                <a16:creationId xmlns:a16="http://schemas.microsoft.com/office/drawing/2014/main" id="{DD252F7E-3455-40EA-A2C0-98C0B267B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6B405A-9AB4-4CD0-AE7F-4F59933FC711}"/>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927180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DB15C-CB84-4DB1-8422-D829DFA488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2B8EA1-2C40-4031-AA29-79C396CDF9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7D395-D378-498F-B3A4-4899494642EF}"/>
              </a:ext>
            </a:extLst>
          </p:cNvPr>
          <p:cNvSpPr>
            <a:spLocks noGrp="1"/>
          </p:cNvSpPr>
          <p:nvPr>
            <p:ph type="dt" sz="half" idx="10"/>
          </p:nvPr>
        </p:nvSpPr>
        <p:spPr/>
        <p:txBody>
          <a:bodyPr/>
          <a:lstStyle/>
          <a:p>
            <a:fld id="{B9AE054D-C8C2-456B-89EC-3250137A98A8}" type="datetimeFigureOut">
              <a:rPr lang="en-US" smtClean="0"/>
              <a:t>2/9/2023</a:t>
            </a:fld>
            <a:endParaRPr lang="en-US"/>
          </a:p>
        </p:txBody>
      </p:sp>
      <p:sp>
        <p:nvSpPr>
          <p:cNvPr id="5" name="Footer Placeholder 4">
            <a:extLst>
              <a:ext uri="{FF2B5EF4-FFF2-40B4-BE49-F238E27FC236}">
                <a16:creationId xmlns:a16="http://schemas.microsoft.com/office/drawing/2014/main" id="{FAF12FB7-95F1-4254-A06E-B52A40BB45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244222-9376-47F3-85E2-2EA2AEB84A9B}"/>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332741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796072-BD84-4E20-B784-56BEBEFC7D05}"/>
              </a:ext>
            </a:extLst>
          </p:cNvPr>
          <p:cNvSpPr>
            <a:spLocks noGrp="1"/>
          </p:cNvSpPr>
          <p:nvPr>
            <p:ph type="title" orient="vert"/>
          </p:nvPr>
        </p:nvSpPr>
        <p:spPr>
          <a:xfrm>
            <a:off x="31409642" y="1752600"/>
            <a:ext cx="9464040" cy="2789682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129FDA-7135-435D-82A0-AF59AD02E1DF}"/>
              </a:ext>
            </a:extLst>
          </p:cNvPr>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A6F809-64BA-4C66-B8F0-0F2C9EC3F17B}"/>
              </a:ext>
            </a:extLst>
          </p:cNvPr>
          <p:cNvSpPr>
            <a:spLocks noGrp="1"/>
          </p:cNvSpPr>
          <p:nvPr>
            <p:ph type="dt" sz="half" idx="10"/>
          </p:nvPr>
        </p:nvSpPr>
        <p:spPr/>
        <p:txBody>
          <a:bodyPr/>
          <a:lstStyle/>
          <a:p>
            <a:fld id="{B9AE054D-C8C2-456B-89EC-3250137A98A8}" type="datetimeFigureOut">
              <a:rPr lang="en-US" smtClean="0"/>
              <a:t>2/9/2023</a:t>
            </a:fld>
            <a:endParaRPr lang="en-US"/>
          </a:p>
        </p:txBody>
      </p:sp>
      <p:sp>
        <p:nvSpPr>
          <p:cNvPr id="5" name="Footer Placeholder 4">
            <a:extLst>
              <a:ext uri="{FF2B5EF4-FFF2-40B4-BE49-F238E27FC236}">
                <a16:creationId xmlns:a16="http://schemas.microsoft.com/office/drawing/2014/main" id="{BD349F1F-B097-440A-8362-CFE5476F4E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31220F-6394-4C39-958C-128DC680E3F1}"/>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43119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6817361"/>
            <a:ext cx="18653760" cy="4704082"/>
          </a:xfrm>
        </p:spPr>
        <p:txBody>
          <a:bodyPr/>
          <a:lstStyle/>
          <a:p>
            <a:r>
              <a:rPr lang="en-US"/>
              <a:t>Click to edit Master title style</a:t>
            </a:r>
          </a:p>
        </p:txBody>
      </p:sp>
      <p:sp>
        <p:nvSpPr>
          <p:cNvPr id="3" name="Subtitle 2"/>
          <p:cNvSpPr>
            <a:spLocks noGrp="1"/>
          </p:cNvSpPr>
          <p:nvPr>
            <p:ph type="subTitle" idx="1"/>
          </p:nvPr>
        </p:nvSpPr>
        <p:spPr>
          <a:xfrm>
            <a:off x="3291840" y="12435840"/>
            <a:ext cx="15361920" cy="5608320"/>
          </a:xfrm>
        </p:spPr>
        <p:txBody>
          <a:bodyPr/>
          <a:lstStyle>
            <a:lvl1pPr marL="0" indent="0" algn="ctr">
              <a:buNone/>
              <a:defRPr>
                <a:solidFill>
                  <a:schemeClr val="tx1">
                    <a:tint val="75000"/>
                  </a:schemeClr>
                </a:solidFill>
              </a:defRPr>
            </a:lvl1pPr>
            <a:lvl2pPr marL="897826" indent="0" algn="ctr">
              <a:buNone/>
              <a:defRPr>
                <a:solidFill>
                  <a:schemeClr val="tx1">
                    <a:tint val="75000"/>
                  </a:schemeClr>
                </a:solidFill>
              </a:defRPr>
            </a:lvl2pPr>
            <a:lvl3pPr marL="1795652" indent="0" algn="ctr">
              <a:buNone/>
              <a:defRPr>
                <a:solidFill>
                  <a:schemeClr val="tx1">
                    <a:tint val="75000"/>
                  </a:schemeClr>
                </a:solidFill>
              </a:defRPr>
            </a:lvl3pPr>
            <a:lvl4pPr marL="2693481" indent="0" algn="ctr">
              <a:buNone/>
              <a:defRPr>
                <a:solidFill>
                  <a:schemeClr val="tx1">
                    <a:tint val="75000"/>
                  </a:schemeClr>
                </a:solidFill>
              </a:defRPr>
            </a:lvl4pPr>
            <a:lvl5pPr marL="3591308" indent="0" algn="ctr">
              <a:buNone/>
              <a:defRPr>
                <a:solidFill>
                  <a:schemeClr val="tx1">
                    <a:tint val="75000"/>
                  </a:schemeClr>
                </a:solidFill>
              </a:defRPr>
            </a:lvl5pPr>
            <a:lvl6pPr marL="4489134" indent="0" algn="ctr">
              <a:buNone/>
              <a:defRPr>
                <a:solidFill>
                  <a:schemeClr val="tx1">
                    <a:tint val="75000"/>
                  </a:schemeClr>
                </a:solidFill>
              </a:defRPr>
            </a:lvl6pPr>
            <a:lvl7pPr marL="5386960" indent="0" algn="ctr">
              <a:buNone/>
              <a:defRPr>
                <a:solidFill>
                  <a:schemeClr val="tx1">
                    <a:tint val="75000"/>
                  </a:schemeClr>
                </a:solidFill>
              </a:defRPr>
            </a:lvl7pPr>
            <a:lvl8pPr marL="6284789" indent="0" algn="ctr">
              <a:buNone/>
              <a:defRPr>
                <a:solidFill>
                  <a:schemeClr val="tx1">
                    <a:tint val="75000"/>
                  </a:schemeClr>
                </a:solidFill>
              </a:defRPr>
            </a:lvl8pPr>
            <a:lvl9pPr marL="718261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87530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97553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1" y="14102083"/>
            <a:ext cx="18653760" cy="4358640"/>
          </a:xfrm>
        </p:spPr>
        <p:txBody>
          <a:bodyPr anchor="t"/>
          <a:lstStyle>
            <a:lvl1pPr algn="l">
              <a:defRPr sz="7855" b="1" cap="all"/>
            </a:lvl1pPr>
          </a:lstStyle>
          <a:p>
            <a:r>
              <a:rPr lang="en-US"/>
              <a:t>Click to edit Master title style</a:t>
            </a:r>
          </a:p>
        </p:txBody>
      </p:sp>
      <p:sp>
        <p:nvSpPr>
          <p:cNvPr id="3" name="Text Placeholder 2"/>
          <p:cNvSpPr>
            <a:spLocks noGrp="1"/>
          </p:cNvSpPr>
          <p:nvPr>
            <p:ph type="body" idx="1"/>
          </p:nvPr>
        </p:nvSpPr>
        <p:spPr>
          <a:xfrm>
            <a:off x="1733551" y="9301486"/>
            <a:ext cx="18653760" cy="4800600"/>
          </a:xfrm>
        </p:spPr>
        <p:txBody>
          <a:bodyPr anchor="b"/>
          <a:lstStyle>
            <a:lvl1pPr marL="0" indent="0">
              <a:buNone/>
              <a:defRPr sz="3927">
                <a:solidFill>
                  <a:schemeClr val="tx1">
                    <a:tint val="75000"/>
                  </a:schemeClr>
                </a:solidFill>
              </a:defRPr>
            </a:lvl1pPr>
            <a:lvl2pPr marL="897826" indent="0">
              <a:buNone/>
              <a:defRPr sz="3535">
                <a:solidFill>
                  <a:schemeClr val="tx1">
                    <a:tint val="75000"/>
                  </a:schemeClr>
                </a:solidFill>
              </a:defRPr>
            </a:lvl2pPr>
            <a:lvl3pPr marL="1795652" indent="0">
              <a:buNone/>
              <a:defRPr sz="3143">
                <a:solidFill>
                  <a:schemeClr val="tx1">
                    <a:tint val="75000"/>
                  </a:schemeClr>
                </a:solidFill>
              </a:defRPr>
            </a:lvl3pPr>
            <a:lvl4pPr marL="2693481" indent="0">
              <a:buNone/>
              <a:defRPr sz="2748">
                <a:solidFill>
                  <a:schemeClr val="tx1">
                    <a:tint val="75000"/>
                  </a:schemeClr>
                </a:solidFill>
              </a:defRPr>
            </a:lvl4pPr>
            <a:lvl5pPr marL="3591308" indent="0">
              <a:buNone/>
              <a:defRPr sz="2748">
                <a:solidFill>
                  <a:schemeClr val="tx1">
                    <a:tint val="75000"/>
                  </a:schemeClr>
                </a:solidFill>
              </a:defRPr>
            </a:lvl5pPr>
            <a:lvl6pPr marL="4489134" indent="0">
              <a:buNone/>
              <a:defRPr sz="2748">
                <a:solidFill>
                  <a:schemeClr val="tx1">
                    <a:tint val="75000"/>
                  </a:schemeClr>
                </a:solidFill>
              </a:defRPr>
            </a:lvl6pPr>
            <a:lvl7pPr marL="5386960" indent="0">
              <a:buNone/>
              <a:defRPr sz="2748">
                <a:solidFill>
                  <a:schemeClr val="tx1">
                    <a:tint val="75000"/>
                  </a:schemeClr>
                </a:solidFill>
              </a:defRPr>
            </a:lvl7pPr>
            <a:lvl8pPr marL="6284789" indent="0">
              <a:buNone/>
              <a:defRPr sz="2748">
                <a:solidFill>
                  <a:schemeClr val="tx1">
                    <a:tint val="75000"/>
                  </a:schemeClr>
                </a:solidFill>
              </a:defRPr>
            </a:lvl8pPr>
            <a:lvl9pPr marL="7182615" indent="0">
              <a:buNone/>
              <a:defRPr sz="274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74866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97280" y="5120647"/>
            <a:ext cx="9692640" cy="14483083"/>
          </a:xfrm>
        </p:spPr>
        <p:txBody>
          <a:bodyPr/>
          <a:lstStyle>
            <a:lvl1pPr>
              <a:defRPr sz="5499"/>
            </a:lvl1pPr>
            <a:lvl2pPr>
              <a:defRPr sz="4712"/>
            </a:lvl2pPr>
            <a:lvl3pPr>
              <a:defRPr sz="3927"/>
            </a:lvl3pPr>
            <a:lvl4pPr>
              <a:defRPr sz="3535"/>
            </a:lvl4pPr>
            <a:lvl5pPr>
              <a:defRPr sz="3535"/>
            </a:lvl5pPr>
            <a:lvl6pPr>
              <a:defRPr sz="3535"/>
            </a:lvl6pPr>
            <a:lvl7pPr>
              <a:defRPr sz="3535"/>
            </a:lvl7pPr>
            <a:lvl8pPr>
              <a:defRPr sz="3535"/>
            </a:lvl8pPr>
            <a:lvl9pPr>
              <a:defRPr sz="353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155680" y="5120647"/>
            <a:ext cx="9692640" cy="14483083"/>
          </a:xfrm>
        </p:spPr>
        <p:txBody>
          <a:bodyPr/>
          <a:lstStyle>
            <a:lvl1pPr>
              <a:defRPr sz="5499"/>
            </a:lvl1pPr>
            <a:lvl2pPr>
              <a:defRPr sz="4712"/>
            </a:lvl2pPr>
            <a:lvl3pPr>
              <a:defRPr sz="3927"/>
            </a:lvl3pPr>
            <a:lvl4pPr>
              <a:defRPr sz="3535"/>
            </a:lvl4pPr>
            <a:lvl5pPr>
              <a:defRPr sz="3535"/>
            </a:lvl5pPr>
            <a:lvl6pPr>
              <a:defRPr sz="3535"/>
            </a:lvl6pPr>
            <a:lvl7pPr>
              <a:defRPr sz="3535"/>
            </a:lvl7pPr>
            <a:lvl8pPr>
              <a:defRPr sz="3535"/>
            </a:lvl8pPr>
            <a:lvl9pPr>
              <a:defRPr sz="353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11430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7285" y="4912363"/>
            <a:ext cx="9696452" cy="2047238"/>
          </a:xfrm>
        </p:spPr>
        <p:txBody>
          <a:bodyPr anchor="b"/>
          <a:lstStyle>
            <a:lvl1pPr marL="0" indent="0">
              <a:buNone/>
              <a:defRPr sz="4712" b="1"/>
            </a:lvl1pPr>
            <a:lvl2pPr marL="897826" indent="0">
              <a:buNone/>
              <a:defRPr sz="3927" b="1"/>
            </a:lvl2pPr>
            <a:lvl3pPr marL="1795652" indent="0">
              <a:buNone/>
              <a:defRPr sz="3535" b="1"/>
            </a:lvl3pPr>
            <a:lvl4pPr marL="2693481" indent="0">
              <a:buNone/>
              <a:defRPr sz="3143" b="1"/>
            </a:lvl4pPr>
            <a:lvl5pPr marL="3591308" indent="0">
              <a:buNone/>
              <a:defRPr sz="3143" b="1"/>
            </a:lvl5pPr>
            <a:lvl6pPr marL="4489134" indent="0">
              <a:buNone/>
              <a:defRPr sz="3143" b="1"/>
            </a:lvl6pPr>
            <a:lvl7pPr marL="5386960" indent="0">
              <a:buNone/>
              <a:defRPr sz="3143" b="1"/>
            </a:lvl7pPr>
            <a:lvl8pPr marL="6284789" indent="0">
              <a:buNone/>
              <a:defRPr sz="3143" b="1"/>
            </a:lvl8pPr>
            <a:lvl9pPr marL="7182615" indent="0">
              <a:buNone/>
              <a:defRPr sz="3143" b="1"/>
            </a:lvl9pPr>
          </a:lstStyle>
          <a:p>
            <a:pPr lvl="0"/>
            <a:r>
              <a:rPr lang="en-US"/>
              <a:t>Click to edit Master text styles</a:t>
            </a:r>
          </a:p>
        </p:txBody>
      </p:sp>
      <p:sp>
        <p:nvSpPr>
          <p:cNvPr id="4" name="Content Placeholder 3"/>
          <p:cNvSpPr>
            <a:spLocks noGrp="1"/>
          </p:cNvSpPr>
          <p:nvPr>
            <p:ph sz="half" idx="2"/>
          </p:nvPr>
        </p:nvSpPr>
        <p:spPr>
          <a:xfrm>
            <a:off x="1097285" y="6959601"/>
            <a:ext cx="9696452" cy="12644122"/>
          </a:xfrm>
        </p:spPr>
        <p:txBody>
          <a:bodyPr/>
          <a:lstStyle>
            <a:lvl1pPr>
              <a:defRPr sz="4712"/>
            </a:lvl1pPr>
            <a:lvl2pPr>
              <a:defRPr sz="3927"/>
            </a:lvl2pPr>
            <a:lvl3pPr>
              <a:defRPr sz="3535"/>
            </a:lvl3pPr>
            <a:lvl4pPr>
              <a:defRPr sz="3143"/>
            </a:lvl4pPr>
            <a:lvl5pPr>
              <a:defRPr sz="3143"/>
            </a:lvl5pPr>
            <a:lvl6pPr>
              <a:defRPr sz="3143"/>
            </a:lvl6pPr>
            <a:lvl7pPr>
              <a:defRPr sz="3143"/>
            </a:lvl7pPr>
            <a:lvl8pPr>
              <a:defRPr sz="3143"/>
            </a:lvl8pPr>
            <a:lvl9pPr>
              <a:defRPr sz="31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148067" y="4912363"/>
            <a:ext cx="9700261" cy="2047238"/>
          </a:xfrm>
        </p:spPr>
        <p:txBody>
          <a:bodyPr anchor="b"/>
          <a:lstStyle>
            <a:lvl1pPr marL="0" indent="0">
              <a:buNone/>
              <a:defRPr sz="4712" b="1"/>
            </a:lvl1pPr>
            <a:lvl2pPr marL="897826" indent="0">
              <a:buNone/>
              <a:defRPr sz="3927" b="1"/>
            </a:lvl2pPr>
            <a:lvl3pPr marL="1795652" indent="0">
              <a:buNone/>
              <a:defRPr sz="3535" b="1"/>
            </a:lvl3pPr>
            <a:lvl4pPr marL="2693481" indent="0">
              <a:buNone/>
              <a:defRPr sz="3143" b="1"/>
            </a:lvl4pPr>
            <a:lvl5pPr marL="3591308" indent="0">
              <a:buNone/>
              <a:defRPr sz="3143" b="1"/>
            </a:lvl5pPr>
            <a:lvl6pPr marL="4489134" indent="0">
              <a:buNone/>
              <a:defRPr sz="3143" b="1"/>
            </a:lvl6pPr>
            <a:lvl7pPr marL="5386960" indent="0">
              <a:buNone/>
              <a:defRPr sz="3143" b="1"/>
            </a:lvl7pPr>
            <a:lvl8pPr marL="6284789" indent="0">
              <a:buNone/>
              <a:defRPr sz="3143" b="1"/>
            </a:lvl8pPr>
            <a:lvl9pPr marL="7182615" indent="0">
              <a:buNone/>
              <a:defRPr sz="3143" b="1"/>
            </a:lvl9pPr>
          </a:lstStyle>
          <a:p>
            <a:pPr lvl="0"/>
            <a:r>
              <a:rPr lang="en-US"/>
              <a:t>Click to edit Master text styles</a:t>
            </a:r>
          </a:p>
        </p:txBody>
      </p:sp>
      <p:sp>
        <p:nvSpPr>
          <p:cNvPr id="6" name="Content Placeholder 5"/>
          <p:cNvSpPr>
            <a:spLocks noGrp="1"/>
          </p:cNvSpPr>
          <p:nvPr>
            <p:ph sz="quarter" idx="4"/>
          </p:nvPr>
        </p:nvSpPr>
        <p:spPr>
          <a:xfrm>
            <a:off x="11148067" y="6959601"/>
            <a:ext cx="9700261" cy="12644122"/>
          </a:xfrm>
        </p:spPr>
        <p:txBody>
          <a:bodyPr/>
          <a:lstStyle>
            <a:lvl1pPr>
              <a:defRPr sz="4712"/>
            </a:lvl1pPr>
            <a:lvl2pPr>
              <a:defRPr sz="3927"/>
            </a:lvl2pPr>
            <a:lvl3pPr>
              <a:defRPr sz="3535"/>
            </a:lvl3pPr>
            <a:lvl4pPr>
              <a:defRPr sz="3143"/>
            </a:lvl4pPr>
            <a:lvl5pPr>
              <a:defRPr sz="3143"/>
            </a:lvl5pPr>
            <a:lvl6pPr>
              <a:defRPr sz="3143"/>
            </a:lvl6pPr>
            <a:lvl7pPr>
              <a:defRPr sz="3143"/>
            </a:lvl7pPr>
            <a:lvl8pPr>
              <a:defRPr sz="3143"/>
            </a:lvl8pPr>
            <a:lvl9pPr>
              <a:defRPr sz="31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85317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900415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49752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1" y="873758"/>
            <a:ext cx="7219951" cy="3718560"/>
          </a:xfrm>
        </p:spPr>
        <p:txBody>
          <a:bodyPr anchor="b"/>
          <a:lstStyle>
            <a:lvl1pPr algn="l">
              <a:defRPr sz="3927" b="1"/>
            </a:lvl1pPr>
          </a:lstStyle>
          <a:p>
            <a:r>
              <a:rPr lang="en-US"/>
              <a:t>Click to edit Master title style</a:t>
            </a:r>
          </a:p>
        </p:txBody>
      </p:sp>
      <p:sp>
        <p:nvSpPr>
          <p:cNvPr id="3" name="Content Placeholder 2"/>
          <p:cNvSpPr>
            <a:spLocks noGrp="1"/>
          </p:cNvSpPr>
          <p:nvPr>
            <p:ph idx="1"/>
          </p:nvPr>
        </p:nvSpPr>
        <p:spPr>
          <a:xfrm>
            <a:off x="8580124" y="873766"/>
            <a:ext cx="12268199" cy="18729960"/>
          </a:xfrm>
        </p:spPr>
        <p:txBody>
          <a:bodyPr/>
          <a:lstStyle>
            <a:lvl1pPr>
              <a:defRPr sz="6283"/>
            </a:lvl1pPr>
            <a:lvl2pPr>
              <a:defRPr sz="5499"/>
            </a:lvl2pPr>
            <a:lvl3pPr>
              <a:defRPr sz="4712"/>
            </a:lvl3pPr>
            <a:lvl4pPr>
              <a:defRPr sz="3927"/>
            </a:lvl4pPr>
            <a:lvl5pPr>
              <a:defRPr sz="3927"/>
            </a:lvl5pPr>
            <a:lvl6pPr>
              <a:defRPr sz="3927"/>
            </a:lvl6pPr>
            <a:lvl7pPr>
              <a:defRPr sz="3927"/>
            </a:lvl7pPr>
            <a:lvl8pPr>
              <a:defRPr sz="3927"/>
            </a:lvl8pPr>
            <a:lvl9pPr>
              <a:defRPr sz="392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97281" y="4592327"/>
            <a:ext cx="7219951" cy="15011400"/>
          </a:xfrm>
        </p:spPr>
        <p:txBody>
          <a:bodyPr/>
          <a:lstStyle>
            <a:lvl1pPr marL="0" indent="0">
              <a:buNone/>
              <a:defRPr sz="2748"/>
            </a:lvl1pPr>
            <a:lvl2pPr marL="897826" indent="0">
              <a:buNone/>
              <a:defRPr sz="2356"/>
            </a:lvl2pPr>
            <a:lvl3pPr marL="1795652" indent="0">
              <a:buNone/>
              <a:defRPr sz="1964"/>
            </a:lvl3pPr>
            <a:lvl4pPr marL="2693481" indent="0">
              <a:buNone/>
              <a:defRPr sz="1767"/>
            </a:lvl4pPr>
            <a:lvl5pPr marL="3591308" indent="0">
              <a:buNone/>
              <a:defRPr sz="1767"/>
            </a:lvl5pPr>
            <a:lvl6pPr marL="4489134" indent="0">
              <a:buNone/>
              <a:defRPr sz="1767"/>
            </a:lvl6pPr>
            <a:lvl7pPr marL="5386960" indent="0">
              <a:buNone/>
              <a:defRPr sz="1767"/>
            </a:lvl7pPr>
            <a:lvl8pPr marL="6284789" indent="0">
              <a:buNone/>
              <a:defRPr sz="1767"/>
            </a:lvl8pPr>
            <a:lvl9pPr marL="7182615" indent="0">
              <a:buNone/>
              <a:defRPr sz="1767"/>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84331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B1A53-B281-41B4-A1B0-8F362471BB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3E9AD-4E92-4474-B254-8D4F62F2EB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66E44F-E703-4E12-8FCF-11A934B93329}"/>
              </a:ext>
            </a:extLst>
          </p:cNvPr>
          <p:cNvSpPr>
            <a:spLocks noGrp="1"/>
          </p:cNvSpPr>
          <p:nvPr>
            <p:ph type="dt" sz="half" idx="10"/>
          </p:nvPr>
        </p:nvSpPr>
        <p:spPr/>
        <p:txBody>
          <a:bodyPr/>
          <a:lstStyle/>
          <a:p>
            <a:fld id="{B9AE054D-C8C2-456B-89EC-3250137A98A8}" type="datetimeFigureOut">
              <a:rPr lang="en-US" smtClean="0"/>
              <a:t>2/9/2023</a:t>
            </a:fld>
            <a:endParaRPr lang="en-US"/>
          </a:p>
        </p:txBody>
      </p:sp>
      <p:sp>
        <p:nvSpPr>
          <p:cNvPr id="5" name="Footer Placeholder 4">
            <a:extLst>
              <a:ext uri="{FF2B5EF4-FFF2-40B4-BE49-F238E27FC236}">
                <a16:creationId xmlns:a16="http://schemas.microsoft.com/office/drawing/2014/main" id="{99EB0719-55BB-427E-A361-1556C9BE70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32CC03-6BBF-4401-923B-31EDEC24C159}"/>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36551836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492" y="15361923"/>
            <a:ext cx="13167360" cy="1813560"/>
          </a:xfrm>
        </p:spPr>
        <p:txBody>
          <a:bodyPr anchor="b"/>
          <a:lstStyle>
            <a:lvl1pPr algn="l">
              <a:defRPr sz="3927" b="1"/>
            </a:lvl1pPr>
          </a:lstStyle>
          <a:p>
            <a:r>
              <a:rPr lang="en-US"/>
              <a:t>Click to edit Master title style</a:t>
            </a:r>
          </a:p>
        </p:txBody>
      </p:sp>
      <p:sp>
        <p:nvSpPr>
          <p:cNvPr id="3" name="Picture Placeholder 2"/>
          <p:cNvSpPr>
            <a:spLocks noGrp="1"/>
          </p:cNvSpPr>
          <p:nvPr>
            <p:ph type="pic" idx="1"/>
          </p:nvPr>
        </p:nvSpPr>
        <p:spPr>
          <a:xfrm>
            <a:off x="4301492" y="1960882"/>
            <a:ext cx="13167360" cy="13167360"/>
          </a:xfrm>
        </p:spPr>
        <p:txBody>
          <a:bodyPr/>
          <a:lstStyle>
            <a:lvl1pPr marL="0" indent="0">
              <a:buNone/>
              <a:defRPr sz="6283"/>
            </a:lvl1pPr>
            <a:lvl2pPr marL="897826" indent="0">
              <a:buNone/>
              <a:defRPr sz="5499"/>
            </a:lvl2pPr>
            <a:lvl3pPr marL="1795652" indent="0">
              <a:buNone/>
              <a:defRPr sz="4712"/>
            </a:lvl3pPr>
            <a:lvl4pPr marL="2693481" indent="0">
              <a:buNone/>
              <a:defRPr sz="3927"/>
            </a:lvl4pPr>
            <a:lvl5pPr marL="3591308" indent="0">
              <a:buNone/>
              <a:defRPr sz="3927"/>
            </a:lvl5pPr>
            <a:lvl6pPr marL="4489134" indent="0">
              <a:buNone/>
              <a:defRPr sz="3927"/>
            </a:lvl6pPr>
            <a:lvl7pPr marL="5386960" indent="0">
              <a:buNone/>
              <a:defRPr sz="3927"/>
            </a:lvl7pPr>
            <a:lvl8pPr marL="6284789" indent="0">
              <a:buNone/>
              <a:defRPr sz="3927"/>
            </a:lvl8pPr>
            <a:lvl9pPr marL="7182615" indent="0">
              <a:buNone/>
              <a:defRPr sz="3927"/>
            </a:lvl9pPr>
          </a:lstStyle>
          <a:p>
            <a:r>
              <a:rPr lang="en-US"/>
              <a:t>Click icon to add picture</a:t>
            </a:r>
          </a:p>
        </p:txBody>
      </p:sp>
      <p:sp>
        <p:nvSpPr>
          <p:cNvPr id="4" name="Text Placeholder 3"/>
          <p:cNvSpPr>
            <a:spLocks noGrp="1"/>
          </p:cNvSpPr>
          <p:nvPr>
            <p:ph type="body" sz="half" idx="2"/>
          </p:nvPr>
        </p:nvSpPr>
        <p:spPr>
          <a:xfrm>
            <a:off x="4301492" y="17175483"/>
            <a:ext cx="13167360" cy="2575560"/>
          </a:xfrm>
        </p:spPr>
        <p:txBody>
          <a:bodyPr/>
          <a:lstStyle>
            <a:lvl1pPr marL="0" indent="0">
              <a:buNone/>
              <a:defRPr sz="2748"/>
            </a:lvl1pPr>
            <a:lvl2pPr marL="897826" indent="0">
              <a:buNone/>
              <a:defRPr sz="2356"/>
            </a:lvl2pPr>
            <a:lvl3pPr marL="1795652" indent="0">
              <a:buNone/>
              <a:defRPr sz="1964"/>
            </a:lvl3pPr>
            <a:lvl4pPr marL="2693481" indent="0">
              <a:buNone/>
              <a:defRPr sz="1767"/>
            </a:lvl4pPr>
            <a:lvl5pPr marL="3591308" indent="0">
              <a:buNone/>
              <a:defRPr sz="1767"/>
            </a:lvl5pPr>
            <a:lvl6pPr marL="4489134" indent="0">
              <a:buNone/>
              <a:defRPr sz="1767"/>
            </a:lvl6pPr>
            <a:lvl7pPr marL="5386960" indent="0">
              <a:buNone/>
              <a:defRPr sz="1767"/>
            </a:lvl7pPr>
            <a:lvl8pPr marL="6284789" indent="0">
              <a:buNone/>
              <a:defRPr sz="1767"/>
            </a:lvl8pPr>
            <a:lvl9pPr marL="7182615" indent="0">
              <a:buNone/>
              <a:defRPr sz="1767"/>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735062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22972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560" y="878845"/>
            <a:ext cx="4937760" cy="1872488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97280" y="878845"/>
            <a:ext cx="14447520" cy="1872488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19802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32538-CF27-41CE-AD2B-908F147DF3CD}"/>
              </a:ext>
            </a:extLst>
          </p:cNvPr>
          <p:cNvSpPr>
            <a:spLocks noGrp="1"/>
          </p:cNvSpPr>
          <p:nvPr>
            <p:ph type="title"/>
          </p:nvPr>
        </p:nvSpPr>
        <p:spPr>
          <a:xfrm>
            <a:off x="2994661" y="8206745"/>
            <a:ext cx="37856160" cy="13693138"/>
          </a:xfrm>
        </p:spPr>
        <p:txBody>
          <a:bodyPr anchor="b"/>
          <a:lstStyle>
            <a:lvl1pPr>
              <a:defRPr sz="17673"/>
            </a:lvl1pPr>
          </a:lstStyle>
          <a:p>
            <a:r>
              <a:rPr lang="en-US"/>
              <a:t>Click to edit Master title style</a:t>
            </a:r>
          </a:p>
        </p:txBody>
      </p:sp>
      <p:sp>
        <p:nvSpPr>
          <p:cNvPr id="3" name="Text Placeholder 2">
            <a:extLst>
              <a:ext uri="{FF2B5EF4-FFF2-40B4-BE49-F238E27FC236}">
                <a16:creationId xmlns:a16="http://schemas.microsoft.com/office/drawing/2014/main" id="{8206AF1F-6C8B-4552-8EFD-39D1F415C64F}"/>
              </a:ext>
            </a:extLst>
          </p:cNvPr>
          <p:cNvSpPr>
            <a:spLocks noGrp="1"/>
          </p:cNvSpPr>
          <p:nvPr>
            <p:ph type="body" idx="1"/>
          </p:nvPr>
        </p:nvSpPr>
        <p:spPr>
          <a:xfrm>
            <a:off x="2994661" y="22029425"/>
            <a:ext cx="37856160" cy="7200898"/>
          </a:xfrm>
        </p:spPr>
        <p:txBody>
          <a:bodyPr/>
          <a:lstStyle>
            <a:lvl1pPr marL="0" indent="0">
              <a:buNone/>
              <a:defRPr sz="7069">
                <a:solidFill>
                  <a:schemeClr val="tx1">
                    <a:tint val="75000"/>
                  </a:schemeClr>
                </a:solidFill>
              </a:defRPr>
            </a:lvl1pPr>
            <a:lvl2pPr marL="1346673" indent="0">
              <a:buNone/>
              <a:defRPr sz="5891">
                <a:solidFill>
                  <a:schemeClr val="tx1">
                    <a:tint val="75000"/>
                  </a:schemeClr>
                </a:solidFill>
              </a:defRPr>
            </a:lvl2pPr>
            <a:lvl3pPr marL="2693346" indent="0">
              <a:buNone/>
              <a:defRPr sz="5302">
                <a:solidFill>
                  <a:schemeClr val="tx1">
                    <a:tint val="75000"/>
                  </a:schemeClr>
                </a:solidFill>
              </a:defRPr>
            </a:lvl3pPr>
            <a:lvl4pPr marL="4040019" indent="0">
              <a:buNone/>
              <a:defRPr sz="4712">
                <a:solidFill>
                  <a:schemeClr val="tx1">
                    <a:tint val="75000"/>
                  </a:schemeClr>
                </a:solidFill>
              </a:defRPr>
            </a:lvl4pPr>
            <a:lvl5pPr marL="5386692" indent="0">
              <a:buNone/>
              <a:defRPr sz="4712">
                <a:solidFill>
                  <a:schemeClr val="tx1">
                    <a:tint val="75000"/>
                  </a:schemeClr>
                </a:solidFill>
              </a:defRPr>
            </a:lvl5pPr>
            <a:lvl6pPr marL="6733365" indent="0">
              <a:buNone/>
              <a:defRPr sz="4712">
                <a:solidFill>
                  <a:schemeClr val="tx1">
                    <a:tint val="75000"/>
                  </a:schemeClr>
                </a:solidFill>
              </a:defRPr>
            </a:lvl6pPr>
            <a:lvl7pPr marL="8080038" indent="0">
              <a:buNone/>
              <a:defRPr sz="4712">
                <a:solidFill>
                  <a:schemeClr val="tx1">
                    <a:tint val="75000"/>
                  </a:schemeClr>
                </a:solidFill>
              </a:defRPr>
            </a:lvl7pPr>
            <a:lvl8pPr marL="9426711" indent="0">
              <a:buNone/>
              <a:defRPr sz="4712">
                <a:solidFill>
                  <a:schemeClr val="tx1">
                    <a:tint val="75000"/>
                  </a:schemeClr>
                </a:solidFill>
              </a:defRPr>
            </a:lvl8pPr>
            <a:lvl9pPr marL="10773384" indent="0">
              <a:buNone/>
              <a:defRPr sz="4712">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198E1F-80B1-4A52-8D87-F96D05EFA43E}"/>
              </a:ext>
            </a:extLst>
          </p:cNvPr>
          <p:cNvSpPr>
            <a:spLocks noGrp="1"/>
          </p:cNvSpPr>
          <p:nvPr>
            <p:ph type="dt" sz="half" idx="10"/>
          </p:nvPr>
        </p:nvSpPr>
        <p:spPr/>
        <p:txBody>
          <a:bodyPr/>
          <a:lstStyle/>
          <a:p>
            <a:fld id="{B9AE054D-C8C2-456B-89EC-3250137A98A8}" type="datetimeFigureOut">
              <a:rPr lang="en-US" smtClean="0"/>
              <a:t>2/9/2023</a:t>
            </a:fld>
            <a:endParaRPr lang="en-US"/>
          </a:p>
        </p:txBody>
      </p:sp>
      <p:sp>
        <p:nvSpPr>
          <p:cNvPr id="5" name="Footer Placeholder 4">
            <a:extLst>
              <a:ext uri="{FF2B5EF4-FFF2-40B4-BE49-F238E27FC236}">
                <a16:creationId xmlns:a16="http://schemas.microsoft.com/office/drawing/2014/main" id="{6F0DE8F5-5CBD-4267-9DCF-5A8B6AE64F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B11CB-7BEC-4A99-BC16-4A64C71F0258}"/>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2146895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941FF-9CE1-4731-9D38-22451BF08F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90BED7-B250-48BD-A973-45E0F7BC4F30}"/>
              </a:ext>
            </a:extLst>
          </p:cNvPr>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110B85-9FA4-4151-94F6-B8CD4AEE232B}"/>
              </a:ext>
            </a:extLst>
          </p:cNvPr>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F01A76-C45F-4606-8DBF-66D547374BBC}"/>
              </a:ext>
            </a:extLst>
          </p:cNvPr>
          <p:cNvSpPr>
            <a:spLocks noGrp="1"/>
          </p:cNvSpPr>
          <p:nvPr>
            <p:ph type="dt" sz="half" idx="10"/>
          </p:nvPr>
        </p:nvSpPr>
        <p:spPr/>
        <p:txBody>
          <a:bodyPr/>
          <a:lstStyle/>
          <a:p>
            <a:fld id="{B9AE054D-C8C2-456B-89EC-3250137A98A8}" type="datetimeFigureOut">
              <a:rPr lang="en-US" smtClean="0"/>
              <a:t>2/9/2023</a:t>
            </a:fld>
            <a:endParaRPr lang="en-US"/>
          </a:p>
        </p:txBody>
      </p:sp>
      <p:sp>
        <p:nvSpPr>
          <p:cNvPr id="6" name="Footer Placeholder 5">
            <a:extLst>
              <a:ext uri="{FF2B5EF4-FFF2-40B4-BE49-F238E27FC236}">
                <a16:creationId xmlns:a16="http://schemas.microsoft.com/office/drawing/2014/main" id="{6C6A97DD-A152-4932-8DB1-90D7BB0E16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41EBFD-ED39-4161-88BD-616870FDD60E}"/>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2616269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2092-80B5-4098-8BE0-58BC1FFCE482}"/>
              </a:ext>
            </a:extLst>
          </p:cNvPr>
          <p:cNvSpPr>
            <a:spLocks noGrp="1"/>
          </p:cNvSpPr>
          <p:nvPr>
            <p:ph type="title"/>
          </p:nvPr>
        </p:nvSpPr>
        <p:spPr>
          <a:xfrm>
            <a:off x="3023237" y="1752603"/>
            <a:ext cx="37856160" cy="6362702"/>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490D71-B5E3-4E27-838F-D7A5EAECD6ED}"/>
              </a:ext>
            </a:extLst>
          </p:cNvPr>
          <p:cNvSpPr>
            <a:spLocks noGrp="1"/>
          </p:cNvSpPr>
          <p:nvPr>
            <p:ph type="body" idx="1"/>
          </p:nvPr>
        </p:nvSpPr>
        <p:spPr>
          <a:xfrm>
            <a:off x="3023242" y="8069582"/>
            <a:ext cx="18568033" cy="3954778"/>
          </a:xfrm>
        </p:spPr>
        <p:txBody>
          <a:bodyPr anchor="b"/>
          <a:lstStyle>
            <a:lvl1pPr marL="0" indent="0">
              <a:buNone/>
              <a:defRPr sz="7069" b="1"/>
            </a:lvl1pPr>
            <a:lvl2pPr marL="1346673" indent="0">
              <a:buNone/>
              <a:defRPr sz="5891" b="1"/>
            </a:lvl2pPr>
            <a:lvl3pPr marL="2693346" indent="0">
              <a:buNone/>
              <a:defRPr sz="5302" b="1"/>
            </a:lvl3pPr>
            <a:lvl4pPr marL="4040019" indent="0">
              <a:buNone/>
              <a:defRPr sz="4712" b="1"/>
            </a:lvl4pPr>
            <a:lvl5pPr marL="5386692" indent="0">
              <a:buNone/>
              <a:defRPr sz="4712" b="1"/>
            </a:lvl5pPr>
            <a:lvl6pPr marL="6733365" indent="0">
              <a:buNone/>
              <a:defRPr sz="4712" b="1"/>
            </a:lvl6pPr>
            <a:lvl7pPr marL="8080038" indent="0">
              <a:buNone/>
              <a:defRPr sz="4712" b="1"/>
            </a:lvl7pPr>
            <a:lvl8pPr marL="9426711" indent="0">
              <a:buNone/>
              <a:defRPr sz="4712" b="1"/>
            </a:lvl8pPr>
            <a:lvl9pPr marL="10773384" indent="0">
              <a:buNone/>
              <a:defRPr sz="4712" b="1"/>
            </a:lvl9pPr>
          </a:lstStyle>
          <a:p>
            <a:pPr lvl="0"/>
            <a:r>
              <a:rPr lang="en-US"/>
              <a:t>Click to edit Master text styles</a:t>
            </a:r>
          </a:p>
        </p:txBody>
      </p:sp>
      <p:sp>
        <p:nvSpPr>
          <p:cNvPr id="4" name="Content Placeholder 3">
            <a:extLst>
              <a:ext uri="{FF2B5EF4-FFF2-40B4-BE49-F238E27FC236}">
                <a16:creationId xmlns:a16="http://schemas.microsoft.com/office/drawing/2014/main" id="{F4864FC9-A3AA-440E-9E87-C47AB752E79D}"/>
              </a:ext>
            </a:extLst>
          </p:cNvPr>
          <p:cNvSpPr>
            <a:spLocks noGrp="1"/>
          </p:cNvSpPr>
          <p:nvPr>
            <p:ph sz="half" idx="2"/>
          </p:nvPr>
        </p:nvSpPr>
        <p:spPr>
          <a:xfrm>
            <a:off x="3023242" y="12024360"/>
            <a:ext cx="18568033"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321525-A3CE-4294-8DA5-8585C4F309CA}"/>
              </a:ext>
            </a:extLst>
          </p:cNvPr>
          <p:cNvSpPr>
            <a:spLocks noGrp="1"/>
          </p:cNvSpPr>
          <p:nvPr>
            <p:ph type="body" sz="quarter" idx="3"/>
          </p:nvPr>
        </p:nvSpPr>
        <p:spPr>
          <a:xfrm>
            <a:off x="22219923" y="8069582"/>
            <a:ext cx="18659477" cy="3954778"/>
          </a:xfrm>
        </p:spPr>
        <p:txBody>
          <a:bodyPr anchor="b"/>
          <a:lstStyle>
            <a:lvl1pPr marL="0" indent="0">
              <a:buNone/>
              <a:defRPr sz="7069" b="1"/>
            </a:lvl1pPr>
            <a:lvl2pPr marL="1346673" indent="0">
              <a:buNone/>
              <a:defRPr sz="5891" b="1"/>
            </a:lvl2pPr>
            <a:lvl3pPr marL="2693346" indent="0">
              <a:buNone/>
              <a:defRPr sz="5302" b="1"/>
            </a:lvl3pPr>
            <a:lvl4pPr marL="4040019" indent="0">
              <a:buNone/>
              <a:defRPr sz="4712" b="1"/>
            </a:lvl4pPr>
            <a:lvl5pPr marL="5386692" indent="0">
              <a:buNone/>
              <a:defRPr sz="4712" b="1"/>
            </a:lvl5pPr>
            <a:lvl6pPr marL="6733365" indent="0">
              <a:buNone/>
              <a:defRPr sz="4712" b="1"/>
            </a:lvl6pPr>
            <a:lvl7pPr marL="8080038" indent="0">
              <a:buNone/>
              <a:defRPr sz="4712" b="1"/>
            </a:lvl7pPr>
            <a:lvl8pPr marL="9426711" indent="0">
              <a:buNone/>
              <a:defRPr sz="4712" b="1"/>
            </a:lvl8pPr>
            <a:lvl9pPr marL="10773384" indent="0">
              <a:buNone/>
              <a:defRPr sz="4712" b="1"/>
            </a:lvl9pPr>
          </a:lstStyle>
          <a:p>
            <a:pPr lvl="0"/>
            <a:r>
              <a:rPr lang="en-US"/>
              <a:t>Click to edit Master text styles</a:t>
            </a:r>
          </a:p>
        </p:txBody>
      </p:sp>
      <p:sp>
        <p:nvSpPr>
          <p:cNvPr id="6" name="Content Placeholder 5">
            <a:extLst>
              <a:ext uri="{FF2B5EF4-FFF2-40B4-BE49-F238E27FC236}">
                <a16:creationId xmlns:a16="http://schemas.microsoft.com/office/drawing/2014/main" id="{0C268182-A52A-4A75-B8A4-55D74D6EFE1E}"/>
              </a:ext>
            </a:extLst>
          </p:cNvPr>
          <p:cNvSpPr>
            <a:spLocks noGrp="1"/>
          </p:cNvSpPr>
          <p:nvPr>
            <p:ph sz="quarter" idx="4"/>
          </p:nvPr>
        </p:nvSpPr>
        <p:spPr>
          <a:xfrm>
            <a:off x="22219923"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C31C31-6E32-40DE-849E-13C15ABFDEAE}"/>
              </a:ext>
            </a:extLst>
          </p:cNvPr>
          <p:cNvSpPr>
            <a:spLocks noGrp="1"/>
          </p:cNvSpPr>
          <p:nvPr>
            <p:ph type="dt" sz="half" idx="10"/>
          </p:nvPr>
        </p:nvSpPr>
        <p:spPr/>
        <p:txBody>
          <a:bodyPr/>
          <a:lstStyle/>
          <a:p>
            <a:fld id="{B9AE054D-C8C2-456B-89EC-3250137A98A8}" type="datetimeFigureOut">
              <a:rPr lang="en-US" smtClean="0"/>
              <a:t>2/9/2023</a:t>
            </a:fld>
            <a:endParaRPr lang="en-US"/>
          </a:p>
        </p:txBody>
      </p:sp>
      <p:sp>
        <p:nvSpPr>
          <p:cNvPr id="8" name="Footer Placeholder 7">
            <a:extLst>
              <a:ext uri="{FF2B5EF4-FFF2-40B4-BE49-F238E27FC236}">
                <a16:creationId xmlns:a16="http://schemas.microsoft.com/office/drawing/2014/main" id="{6BA1D90B-4D12-4813-8059-F871613E01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0E7F8F-5658-4529-A9FA-AE3F14257B41}"/>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681600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15377-15AF-4038-970A-05A8402575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245811-22F1-4EBA-8942-505EDE3BA99E}"/>
              </a:ext>
            </a:extLst>
          </p:cNvPr>
          <p:cNvSpPr>
            <a:spLocks noGrp="1"/>
          </p:cNvSpPr>
          <p:nvPr>
            <p:ph type="dt" sz="half" idx="10"/>
          </p:nvPr>
        </p:nvSpPr>
        <p:spPr/>
        <p:txBody>
          <a:bodyPr/>
          <a:lstStyle/>
          <a:p>
            <a:fld id="{B9AE054D-C8C2-456B-89EC-3250137A98A8}" type="datetimeFigureOut">
              <a:rPr lang="en-US" smtClean="0"/>
              <a:t>2/9/2023</a:t>
            </a:fld>
            <a:endParaRPr lang="en-US"/>
          </a:p>
        </p:txBody>
      </p:sp>
      <p:sp>
        <p:nvSpPr>
          <p:cNvPr id="4" name="Footer Placeholder 3">
            <a:extLst>
              <a:ext uri="{FF2B5EF4-FFF2-40B4-BE49-F238E27FC236}">
                <a16:creationId xmlns:a16="http://schemas.microsoft.com/office/drawing/2014/main" id="{CCF63C60-75E6-4497-B420-2A1B207299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5E646A-680A-4C14-8CFF-45D81BCA8C12}"/>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986836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5B2684-BBF3-4C46-A649-E608960C4A68}"/>
              </a:ext>
            </a:extLst>
          </p:cNvPr>
          <p:cNvSpPr>
            <a:spLocks noGrp="1"/>
          </p:cNvSpPr>
          <p:nvPr>
            <p:ph type="dt" sz="half" idx="10"/>
          </p:nvPr>
        </p:nvSpPr>
        <p:spPr/>
        <p:txBody>
          <a:bodyPr/>
          <a:lstStyle/>
          <a:p>
            <a:fld id="{B9AE054D-C8C2-456B-89EC-3250137A98A8}" type="datetimeFigureOut">
              <a:rPr lang="en-US" smtClean="0"/>
              <a:t>2/9/2023</a:t>
            </a:fld>
            <a:endParaRPr lang="en-US"/>
          </a:p>
        </p:txBody>
      </p:sp>
      <p:sp>
        <p:nvSpPr>
          <p:cNvPr id="3" name="Footer Placeholder 2">
            <a:extLst>
              <a:ext uri="{FF2B5EF4-FFF2-40B4-BE49-F238E27FC236}">
                <a16:creationId xmlns:a16="http://schemas.microsoft.com/office/drawing/2014/main" id="{2D4189ED-C23C-4E73-A0D1-8D63E6868D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1C6B23-71F0-43E8-9F51-4B76717E0B9D}"/>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1023427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17E0A-A9A0-484C-9BE3-D76BF02B7E44}"/>
              </a:ext>
            </a:extLst>
          </p:cNvPr>
          <p:cNvSpPr>
            <a:spLocks noGrp="1"/>
          </p:cNvSpPr>
          <p:nvPr>
            <p:ph type="title"/>
          </p:nvPr>
        </p:nvSpPr>
        <p:spPr>
          <a:xfrm>
            <a:off x="3023242" y="2194560"/>
            <a:ext cx="14156053" cy="7680960"/>
          </a:xfrm>
        </p:spPr>
        <p:txBody>
          <a:bodyPr anchor="b"/>
          <a:lstStyle>
            <a:lvl1pPr>
              <a:defRPr sz="9426"/>
            </a:lvl1pPr>
          </a:lstStyle>
          <a:p>
            <a:r>
              <a:rPr lang="en-US"/>
              <a:t>Click to edit Master title style</a:t>
            </a:r>
          </a:p>
        </p:txBody>
      </p:sp>
      <p:sp>
        <p:nvSpPr>
          <p:cNvPr id="3" name="Content Placeholder 2">
            <a:extLst>
              <a:ext uri="{FF2B5EF4-FFF2-40B4-BE49-F238E27FC236}">
                <a16:creationId xmlns:a16="http://schemas.microsoft.com/office/drawing/2014/main" id="{7416AED6-6EDD-4E2F-ADAA-2E2CF34698EB}"/>
              </a:ext>
            </a:extLst>
          </p:cNvPr>
          <p:cNvSpPr>
            <a:spLocks noGrp="1"/>
          </p:cNvSpPr>
          <p:nvPr>
            <p:ph idx="1"/>
          </p:nvPr>
        </p:nvSpPr>
        <p:spPr>
          <a:xfrm>
            <a:off x="18659477" y="4739642"/>
            <a:ext cx="22219920" cy="23393400"/>
          </a:xfrm>
        </p:spPr>
        <p:txBody>
          <a:bodyPr/>
          <a:lstStyle>
            <a:lvl1pPr>
              <a:defRPr sz="9426"/>
            </a:lvl1pPr>
            <a:lvl2pPr>
              <a:defRPr sz="8247"/>
            </a:lvl2pPr>
            <a:lvl3pPr>
              <a:defRPr sz="7069"/>
            </a:lvl3pPr>
            <a:lvl4pPr>
              <a:defRPr sz="5891"/>
            </a:lvl4pPr>
            <a:lvl5pPr>
              <a:defRPr sz="5891"/>
            </a:lvl5pPr>
            <a:lvl6pPr>
              <a:defRPr sz="5891"/>
            </a:lvl6pPr>
            <a:lvl7pPr>
              <a:defRPr sz="5891"/>
            </a:lvl7pPr>
            <a:lvl8pPr>
              <a:defRPr sz="5891"/>
            </a:lvl8pPr>
            <a:lvl9pPr>
              <a:defRPr sz="589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C9FBA8-F3C5-4E36-BAAD-30FA86B80152}"/>
              </a:ext>
            </a:extLst>
          </p:cNvPr>
          <p:cNvSpPr>
            <a:spLocks noGrp="1"/>
          </p:cNvSpPr>
          <p:nvPr>
            <p:ph type="body" sz="half" idx="2"/>
          </p:nvPr>
        </p:nvSpPr>
        <p:spPr>
          <a:xfrm>
            <a:off x="3023242" y="9875520"/>
            <a:ext cx="14156053" cy="18295622"/>
          </a:xfrm>
        </p:spPr>
        <p:txBody>
          <a:bodyPr/>
          <a:lstStyle>
            <a:lvl1pPr marL="0" indent="0">
              <a:buNone/>
              <a:defRPr sz="4712"/>
            </a:lvl1pPr>
            <a:lvl2pPr marL="1346673" indent="0">
              <a:buNone/>
              <a:defRPr sz="4124"/>
            </a:lvl2pPr>
            <a:lvl3pPr marL="2693346" indent="0">
              <a:buNone/>
              <a:defRPr sz="3535"/>
            </a:lvl3pPr>
            <a:lvl4pPr marL="4040019" indent="0">
              <a:buNone/>
              <a:defRPr sz="2946"/>
            </a:lvl4pPr>
            <a:lvl5pPr marL="5386692" indent="0">
              <a:buNone/>
              <a:defRPr sz="2946"/>
            </a:lvl5pPr>
            <a:lvl6pPr marL="6733365" indent="0">
              <a:buNone/>
              <a:defRPr sz="2946"/>
            </a:lvl6pPr>
            <a:lvl7pPr marL="8080038" indent="0">
              <a:buNone/>
              <a:defRPr sz="2946"/>
            </a:lvl7pPr>
            <a:lvl8pPr marL="9426711" indent="0">
              <a:buNone/>
              <a:defRPr sz="2946"/>
            </a:lvl8pPr>
            <a:lvl9pPr marL="10773384" indent="0">
              <a:buNone/>
              <a:defRPr sz="2946"/>
            </a:lvl9pPr>
          </a:lstStyle>
          <a:p>
            <a:pPr lvl="0"/>
            <a:r>
              <a:rPr lang="en-US"/>
              <a:t>Click to edit Master text styles</a:t>
            </a:r>
          </a:p>
        </p:txBody>
      </p:sp>
      <p:sp>
        <p:nvSpPr>
          <p:cNvPr id="5" name="Date Placeholder 4">
            <a:extLst>
              <a:ext uri="{FF2B5EF4-FFF2-40B4-BE49-F238E27FC236}">
                <a16:creationId xmlns:a16="http://schemas.microsoft.com/office/drawing/2014/main" id="{184F92AD-C3C3-414B-BA40-25D61891932D}"/>
              </a:ext>
            </a:extLst>
          </p:cNvPr>
          <p:cNvSpPr>
            <a:spLocks noGrp="1"/>
          </p:cNvSpPr>
          <p:nvPr>
            <p:ph type="dt" sz="half" idx="10"/>
          </p:nvPr>
        </p:nvSpPr>
        <p:spPr/>
        <p:txBody>
          <a:bodyPr/>
          <a:lstStyle/>
          <a:p>
            <a:fld id="{B9AE054D-C8C2-456B-89EC-3250137A98A8}" type="datetimeFigureOut">
              <a:rPr lang="en-US" smtClean="0"/>
              <a:t>2/9/2023</a:t>
            </a:fld>
            <a:endParaRPr lang="en-US"/>
          </a:p>
        </p:txBody>
      </p:sp>
      <p:sp>
        <p:nvSpPr>
          <p:cNvPr id="6" name="Footer Placeholder 5">
            <a:extLst>
              <a:ext uri="{FF2B5EF4-FFF2-40B4-BE49-F238E27FC236}">
                <a16:creationId xmlns:a16="http://schemas.microsoft.com/office/drawing/2014/main" id="{24D3C266-8C1E-462C-B2CB-C427B3413F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1B0C7F-4731-4C2B-95D0-DC97D3611EF2}"/>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3677942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FCC9B-8261-46F4-990E-671FC76FF8CD}"/>
              </a:ext>
            </a:extLst>
          </p:cNvPr>
          <p:cNvSpPr>
            <a:spLocks noGrp="1"/>
          </p:cNvSpPr>
          <p:nvPr>
            <p:ph type="title"/>
          </p:nvPr>
        </p:nvSpPr>
        <p:spPr>
          <a:xfrm>
            <a:off x="3023242" y="2194560"/>
            <a:ext cx="14156053" cy="7680960"/>
          </a:xfrm>
        </p:spPr>
        <p:txBody>
          <a:bodyPr anchor="b"/>
          <a:lstStyle>
            <a:lvl1pPr>
              <a:defRPr sz="9426"/>
            </a:lvl1pPr>
          </a:lstStyle>
          <a:p>
            <a:r>
              <a:rPr lang="en-US"/>
              <a:t>Click to edit Master title style</a:t>
            </a:r>
          </a:p>
        </p:txBody>
      </p:sp>
      <p:sp>
        <p:nvSpPr>
          <p:cNvPr id="3" name="Picture Placeholder 2">
            <a:extLst>
              <a:ext uri="{FF2B5EF4-FFF2-40B4-BE49-F238E27FC236}">
                <a16:creationId xmlns:a16="http://schemas.microsoft.com/office/drawing/2014/main" id="{2C391698-3DAA-4D9B-B4D2-68CDE7C61329}"/>
              </a:ext>
            </a:extLst>
          </p:cNvPr>
          <p:cNvSpPr>
            <a:spLocks noGrp="1"/>
          </p:cNvSpPr>
          <p:nvPr>
            <p:ph type="pic" idx="1"/>
          </p:nvPr>
        </p:nvSpPr>
        <p:spPr>
          <a:xfrm>
            <a:off x="18659477" y="4739642"/>
            <a:ext cx="22219920" cy="23393400"/>
          </a:xfrm>
        </p:spPr>
        <p:txBody>
          <a:bodyPr/>
          <a:lstStyle>
            <a:lvl1pPr marL="0" indent="0">
              <a:buNone/>
              <a:defRPr sz="9426"/>
            </a:lvl1pPr>
            <a:lvl2pPr marL="1346673" indent="0">
              <a:buNone/>
              <a:defRPr sz="8247"/>
            </a:lvl2pPr>
            <a:lvl3pPr marL="2693346" indent="0">
              <a:buNone/>
              <a:defRPr sz="7069"/>
            </a:lvl3pPr>
            <a:lvl4pPr marL="4040019" indent="0">
              <a:buNone/>
              <a:defRPr sz="5891"/>
            </a:lvl4pPr>
            <a:lvl5pPr marL="5386692" indent="0">
              <a:buNone/>
              <a:defRPr sz="5891"/>
            </a:lvl5pPr>
            <a:lvl6pPr marL="6733365" indent="0">
              <a:buNone/>
              <a:defRPr sz="5891"/>
            </a:lvl6pPr>
            <a:lvl7pPr marL="8080038" indent="0">
              <a:buNone/>
              <a:defRPr sz="5891"/>
            </a:lvl7pPr>
            <a:lvl8pPr marL="9426711" indent="0">
              <a:buNone/>
              <a:defRPr sz="5891"/>
            </a:lvl8pPr>
            <a:lvl9pPr marL="10773384" indent="0">
              <a:buNone/>
              <a:defRPr sz="5891"/>
            </a:lvl9pPr>
          </a:lstStyle>
          <a:p>
            <a:r>
              <a:rPr lang="en-US"/>
              <a:t>Click icon to add picture</a:t>
            </a:r>
          </a:p>
        </p:txBody>
      </p:sp>
      <p:sp>
        <p:nvSpPr>
          <p:cNvPr id="4" name="Text Placeholder 3">
            <a:extLst>
              <a:ext uri="{FF2B5EF4-FFF2-40B4-BE49-F238E27FC236}">
                <a16:creationId xmlns:a16="http://schemas.microsoft.com/office/drawing/2014/main" id="{821C17BA-E4E2-4D22-A3F8-EFAF659E35D2}"/>
              </a:ext>
            </a:extLst>
          </p:cNvPr>
          <p:cNvSpPr>
            <a:spLocks noGrp="1"/>
          </p:cNvSpPr>
          <p:nvPr>
            <p:ph type="body" sz="half" idx="2"/>
          </p:nvPr>
        </p:nvSpPr>
        <p:spPr>
          <a:xfrm>
            <a:off x="3023242" y="9875520"/>
            <a:ext cx="14156053" cy="18295622"/>
          </a:xfrm>
        </p:spPr>
        <p:txBody>
          <a:bodyPr/>
          <a:lstStyle>
            <a:lvl1pPr marL="0" indent="0">
              <a:buNone/>
              <a:defRPr sz="4712"/>
            </a:lvl1pPr>
            <a:lvl2pPr marL="1346673" indent="0">
              <a:buNone/>
              <a:defRPr sz="4124"/>
            </a:lvl2pPr>
            <a:lvl3pPr marL="2693346" indent="0">
              <a:buNone/>
              <a:defRPr sz="3535"/>
            </a:lvl3pPr>
            <a:lvl4pPr marL="4040019" indent="0">
              <a:buNone/>
              <a:defRPr sz="2946"/>
            </a:lvl4pPr>
            <a:lvl5pPr marL="5386692" indent="0">
              <a:buNone/>
              <a:defRPr sz="2946"/>
            </a:lvl5pPr>
            <a:lvl6pPr marL="6733365" indent="0">
              <a:buNone/>
              <a:defRPr sz="2946"/>
            </a:lvl6pPr>
            <a:lvl7pPr marL="8080038" indent="0">
              <a:buNone/>
              <a:defRPr sz="2946"/>
            </a:lvl7pPr>
            <a:lvl8pPr marL="9426711" indent="0">
              <a:buNone/>
              <a:defRPr sz="2946"/>
            </a:lvl8pPr>
            <a:lvl9pPr marL="10773384" indent="0">
              <a:buNone/>
              <a:defRPr sz="2946"/>
            </a:lvl9pPr>
          </a:lstStyle>
          <a:p>
            <a:pPr lvl="0"/>
            <a:r>
              <a:rPr lang="en-US"/>
              <a:t>Click to edit Master text styles</a:t>
            </a:r>
          </a:p>
        </p:txBody>
      </p:sp>
      <p:sp>
        <p:nvSpPr>
          <p:cNvPr id="5" name="Date Placeholder 4">
            <a:extLst>
              <a:ext uri="{FF2B5EF4-FFF2-40B4-BE49-F238E27FC236}">
                <a16:creationId xmlns:a16="http://schemas.microsoft.com/office/drawing/2014/main" id="{D09B0307-85A9-48A3-9621-C9E870980F47}"/>
              </a:ext>
            </a:extLst>
          </p:cNvPr>
          <p:cNvSpPr>
            <a:spLocks noGrp="1"/>
          </p:cNvSpPr>
          <p:nvPr>
            <p:ph type="dt" sz="half" idx="10"/>
          </p:nvPr>
        </p:nvSpPr>
        <p:spPr/>
        <p:txBody>
          <a:bodyPr/>
          <a:lstStyle/>
          <a:p>
            <a:fld id="{B9AE054D-C8C2-456B-89EC-3250137A98A8}" type="datetimeFigureOut">
              <a:rPr lang="en-US" smtClean="0"/>
              <a:t>2/9/2023</a:t>
            </a:fld>
            <a:endParaRPr lang="en-US"/>
          </a:p>
        </p:txBody>
      </p:sp>
      <p:sp>
        <p:nvSpPr>
          <p:cNvPr id="6" name="Footer Placeholder 5">
            <a:extLst>
              <a:ext uri="{FF2B5EF4-FFF2-40B4-BE49-F238E27FC236}">
                <a16:creationId xmlns:a16="http://schemas.microsoft.com/office/drawing/2014/main" id="{7EC96436-915F-4C2F-9850-B56FB95A01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CD81E5-E0C0-4FC4-8A0A-2F6A3177E911}"/>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3139491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7000">
              <a:srgbClr val="B8664B">
                <a:alpha val="21000"/>
              </a:srgbClr>
            </a:gs>
            <a:gs pos="0">
              <a:schemeClr val="bg1">
                <a:lumMod val="50000"/>
              </a:schemeClr>
            </a:gs>
            <a:gs pos="53000">
              <a:srgbClr val="CAC5DB">
                <a:alpha val="12000"/>
                <a:lumMod val="78000"/>
                <a:lumOff val="22000"/>
              </a:srgbClr>
            </a:gs>
            <a:gs pos="99000">
              <a:srgbClr val="B8664B"/>
            </a:gs>
          </a:gsLst>
          <a:lin ang="27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68C1EE-B313-46BA-82A2-CA317CE4F22F}"/>
              </a:ext>
            </a:extLst>
          </p:cNvPr>
          <p:cNvSpPr>
            <a:spLocks noGrp="1"/>
          </p:cNvSpPr>
          <p:nvPr>
            <p:ph type="title"/>
          </p:nvPr>
        </p:nvSpPr>
        <p:spPr>
          <a:xfrm>
            <a:off x="3017520" y="1752603"/>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737372-850B-44ED-88E2-81A3F64760E4}"/>
              </a:ext>
            </a:extLst>
          </p:cNvPr>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87A2D5-8FAD-47AE-92BB-D6FF6D745F82}"/>
              </a:ext>
            </a:extLst>
          </p:cNvPr>
          <p:cNvSpPr>
            <a:spLocks noGrp="1"/>
          </p:cNvSpPr>
          <p:nvPr>
            <p:ph type="dt" sz="half" idx="2"/>
          </p:nvPr>
        </p:nvSpPr>
        <p:spPr>
          <a:xfrm>
            <a:off x="3017520" y="30510482"/>
            <a:ext cx="9875520" cy="1752600"/>
          </a:xfrm>
          <a:prstGeom prst="rect">
            <a:avLst/>
          </a:prstGeom>
        </p:spPr>
        <p:txBody>
          <a:bodyPr vert="horz" lIns="91440" tIns="45720" rIns="91440" bIns="45720" rtlCol="0" anchor="ctr"/>
          <a:lstStyle>
            <a:lvl1pPr algn="l">
              <a:defRPr sz="3535">
                <a:solidFill>
                  <a:schemeClr val="tx1">
                    <a:tint val="75000"/>
                  </a:schemeClr>
                </a:solidFill>
              </a:defRPr>
            </a:lvl1pPr>
          </a:lstStyle>
          <a:p>
            <a:fld id="{B9AE054D-C8C2-456B-89EC-3250137A98A8}" type="datetimeFigureOut">
              <a:rPr lang="en-US" smtClean="0"/>
              <a:t>2/9/2023</a:t>
            </a:fld>
            <a:endParaRPr lang="en-US"/>
          </a:p>
        </p:txBody>
      </p:sp>
      <p:sp>
        <p:nvSpPr>
          <p:cNvPr id="5" name="Footer Placeholder 4">
            <a:extLst>
              <a:ext uri="{FF2B5EF4-FFF2-40B4-BE49-F238E27FC236}">
                <a16:creationId xmlns:a16="http://schemas.microsoft.com/office/drawing/2014/main" id="{3D984B52-D3C4-4089-9F2C-73E500C37BC2}"/>
              </a:ext>
            </a:extLst>
          </p:cNvPr>
          <p:cNvSpPr>
            <a:spLocks noGrp="1"/>
          </p:cNvSpPr>
          <p:nvPr>
            <p:ph type="ftr" sz="quarter" idx="3"/>
          </p:nvPr>
        </p:nvSpPr>
        <p:spPr>
          <a:xfrm>
            <a:off x="14538960" y="30510482"/>
            <a:ext cx="14813280" cy="1752600"/>
          </a:xfrm>
          <a:prstGeom prst="rect">
            <a:avLst/>
          </a:prstGeom>
        </p:spPr>
        <p:txBody>
          <a:bodyPr vert="horz" lIns="91440" tIns="45720" rIns="91440" bIns="45720" rtlCol="0" anchor="ctr"/>
          <a:lstStyle>
            <a:lvl1pPr algn="ctr">
              <a:defRPr sz="3535">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D554E4-A02F-4F8C-971E-83676AE46C90}"/>
              </a:ext>
            </a:extLst>
          </p:cNvPr>
          <p:cNvSpPr>
            <a:spLocks noGrp="1"/>
          </p:cNvSpPr>
          <p:nvPr>
            <p:ph type="sldNum" sz="quarter" idx="4"/>
          </p:nvPr>
        </p:nvSpPr>
        <p:spPr>
          <a:xfrm>
            <a:off x="30998160" y="30510482"/>
            <a:ext cx="9875520" cy="1752600"/>
          </a:xfrm>
          <a:prstGeom prst="rect">
            <a:avLst/>
          </a:prstGeom>
        </p:spPr>
        <p:txBody>
          <a:bodyPr vert="horz" lIns="91440" tIns="45720" rIns="91440" bIns="45720" rtlCol="0" anchor="ctr"/>
          <a:lstStyle>
            <a:lvl1pPr algn="r">
              <a:defRPr sz="3535">
                <a:solidFill>
                  <a:schemeClr val="tx1">
                    <a:tint val="75000"/>
                  </a:schemeClr>
                </a:solidFill>
              </a:defRPr>
            </a:lvl1pPr>
          </a:lstStyle>
          <a:p>
            <a:fld id="{ADD6DFA6-0D04-451C-BB1C-A8011C503539}" type="slidenum">
              <a:rPr lang="en-US" smtClean="0"/>
              <a:t>‹#›</a:t>
            </a:fld>
            <a:endParaRPr lang="en-US"/>
          </a:p>
        </p:txBody>
      </p:sp>
    </p:spTree>
    <p:extLst>
      <p:ext uri="{BB962C8B-B14F-4D97-AF65-F5344CB8AC3E}">
        <p14:creationId xmlns:p14="http://schemas.microsoft.com/office/powerpoint/2010/main" val="17982855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693346" rtl="0" eaLnBrk="1" latinLnBrk="0" hangingPunct="1">
        <a:lnSpc>
          <a:spcPct val="90000"/>
        </a:lnSpc>
        <a:spcBef>
          <a:spcPct val="0"/>
        </a:spcBef>
        <a:buNone/>
        <a:defRPr sz="12960" kern="1200">
          <a:solidFill>
            <a:schemeClr val="tx1"/>
          </a:solidFill>
          <a:latin typeface="+mj-lt"/>
          <a:ea typeface="+mj-ea"/>
          <a:cs typeface="+mj-cs"/>
        </a:defRPr>
      </a:lvl1pPr>
    </p:titleStyle>
    <p:bodyStyle>
      <a:lvl1pPr marL="673336" indent="-673336" algn="l" defTabSz="2693346" rtl="0" eaLnBrk="1" latinLnBrk="0" hangingPunct="1">
        <a:lnSpc>
          <a:spcPct val="90000"/>
        </a:lnSpc>
        <a:spcBef>
          <a:spcPts val="2946"/>
        </a:spcBef>
        <a:buFont typeface="Arial" panose="020B0604020202020204" pitchFamily="34" charset="0"/>
        <a:buChar char="•"/>
        <a:defRPr sz="8247" kern="1200">
          <a:solidFill>
            <a:schemeClr val="tx1"/>
          </a:solidFill>
          <a:latin typeface="+mn-lt"/>
          <a:ea typeface="+mn-ea"/>
          <a:cs typeface="+mn-cs"/>
        </a:defRPr>
      </a:lvl1pPr>
      <a:lvl2pPr marL="2020009" indent="-673336" algn="l" defTabSz="2693346" rtl="0" eaLnBrk="1" latinLnBrk="0" hangingPunct="1">
        <a:lnSpc>
          <a:spcPct val="90000"/>
        </a:lnSpc>
        <a:spcBef>
          <a:spcPts val="1473"/>
        </a:spcBef>
        <a:buFont typeface="Arial" panose="020B0604020202020204" pitchFamily="34" charset="0"/>
        <a:buChar char="•"/>
        <a:defRPr sz="7069" kern="1200">
          <a:solidFill>
            <a:schemeClr val="tx1"/>
          </a:solidFill>
          <a:latin typeface="+mn-lt"/>
          <a:ea typeface="+mn-ea"/>
          <a:cs typeface="+mn-cs"/>
        </a:defRPr>
      </a:lvl2pPr>
      <a:lvl3pPr marL="3366682" indent="-673336" algn="l" defTabSz="2693346" rtl="0" eaLnBrk="1" latinLnBrk="0" hangingPunct="1">
        <a:lnSpc>
          <a:spcPct val="90000"/>
        </a:lnSpc>
        <a:spcBef>
          <a:spcPts val="1473"/>
        </a:spcBef>
        <a:buFont typeface="Arial" panose="020B0604020202020204" pitchFamily="34" charset="0"/>
        <a:buChar char="•"/>
        <a:defRPr sz="5891" kern="1200">
          <a:solidFill>
            <a:schemeClr val="tx1"/>
          </a:solidFill>
          <a:latin typeface="+mn-lt"/>
          <a:ea typeface="+mn-ea"/>
          <a:cs typeface="+mn-cs"/>
        </a:defRPr>
      </a:lvl3pPr>
      <a:lvl4pPr marL="4713355" indent="-673336" algn="l" defTabSz="2693346" rtl="0" eaLnBrk="1" latinLnBrk="0" hangingPunct="1">
        <a:lnSpc>
          <a:spcPct val="90000"/>
        </a:lnSpc>
        <a:spcBef>
          <a:spcPts val="1473"/>
        </a:spcBef>
        <a:buFont typeface="Arial" panose="020B0604020202020204" pitchFamily="34" charset="0"/>
        <a:buChar char="•"/>
        <a:defRPr sz="5302" kern="1200">
          <a:solidFill>
            <a:schemeClr val="tx1"/>
          </a:solidFill>
          <a:latin typeface="+mn-lt"/>
          <a:ea typeface="+mn-ea"/>
          <a:cs typeface="+mn-cs"/>
        </a:defRPr>
      </a:lvl4pPr>
      <a:lvl5pPr marL="6060028" indent="-673336" algn="l" defTabSz="2693346" rtl="0" eaLnBrk="1" latinLnBrk="0" hangingPunct="1">
        <a:lnSpc>
          <a:spcPct val="90000"/>
        </a:lnSpc>
        <a:spcBef>
          <a:spcPts val="1473"/>
        </a:spcBef>
        <a:buFont typeface="Arial" panose="020B0604020202020204" pitchFamily="34" charset="0"/>
        <a:buChar char="•"/>
        <a:defRPr sz="5302" kern="1200">
          <a:solidFill>
            <a:schemeClr val="tx1"/>
          </a:solidFill>
          <a:latin typeface="+mn-lt"/>
          <a:ea typeface="+mn-ea"/>
          <a:cs typeface="+mn-cs"/>
        </a:defRPr>
      </a:lvl5pPr>
      <a:lvl6pPr marL="7406701" indent="-673336" algn="l" defTabSz="2693346" rtl="0" eaLnBrk="1" latinLnBrk="0" hangingPunct="1">
        <a:lnSpc>
          <a:spcPct val="90000"/>
        </a:lnSpc>
        <a:spcBef>
          <a:spcPts val="1473"/>
        </a:spcBef>
        <a:buFont typeface="Arial" panose="020B0604020202020204" pitchFamily="34" charset="0"/>
        <a:buChar char="•"/>
        <a:defRPr sz="5302" kern="1200">
          <a:solidFill>
            <a:schemeClr val="tx1"/>
          </a:solidFill>
          <a:latin typeface="+mn-lt"/>
          <a:ea typeface="+mn-ea"/>
          <a:cs typeface="+mn-cs"/>
        </a:defRPr>
      </a:lvl6pPr>
      <a:lvl7pPr marL="8753374" indent="-673336" algn="l" defTabSz="2693346" rtl="0" eaLnBrk="1" latinLnBrk="0" hangingPunct="1">
        <a:lnSpc>
          <a:spcPct val="90000"/>
        </a:lnSpc>
        <a:spcBef>
          <a:spcPts val="1473"/>
        </a:spcBef>
        <a:buFont typeface="Arial" panose="020B0604020202020204" pitchFamily="34" charset="0"/>
        <a:buChar char="•"/>
        <a:defRPr sz="5302" kern="1200">
          <a:solidFill>
            <a:schemeClr val="tx1"/>
          </a:solidFill>
          <a:latin typeface="+mn-lt"/>
          <a:ea typeface="+mn-ea"/>
          <a:cs typeface="+mn-cs"/>
        </a:defRPr>
      </a:lvl7pPr>
      <a:lvl8pPr marL="10100047" indent="-673336" algn="l" defTabSz="2693346" rtl="0" eaLnBrk="1" latinLnBrk="0" hangingPunct="1">
        <a:lnSpc>
          <a:spcPct val="90000"/>
        </a:lnSpc>
        <a:spcBef>
          <a:spcPts val="1473"/>
        </a:spcBef>
        <a:buFont typeface="Arial" panose="020B0604020202020204" pitchFamily="34" charset="0"/>
        <a:buChar char="•"/>
        <a:defRPr sz="5302" kern="1200">
          <a:solidFill>
            <a:schemeClr val="tx1"/>
          </a:solidFill>
          <a:latin typeface="+mn-lt"/>
          <a:ea typeface="+mn-ea"/>
          <a:cs typeface="+mn-cs"/>
        </a:defRPr>
      </a:lvl8pPr>
      <a:lvl9pPr marL="11446720" indent="-673336" algn="l" defTabSz="2693346" rtl="0" eaLnBrk="1" latinLnBrk="0" hangingPunct="1">
        <a:lnSpc>
          <a:spcPct val="90000"/>
        </a:lnSpc>
        <a:spcBef>
          <a:spcPts val="1473"/>
        </a:spcBef>
        <a:buFont typeface="Arial" panose="020B0604020202020204" pitchFamily="34" charset="0"/>
        <a:buChar char="•"/>
        <a:defRPr sz="5302" kern="1200">
          <a:solidFill>
            <a:schemeClr val="tx1"/>
          </a:solidFill>
          <a:latin typeface="+mn-lt"/>
          <a:ea typeface="+mn-ea"/>
          <a:cs typeface="+mn-cs"/>
        </a:defRPr>
      </a:lvl9pPr>
    </p:bodyStyle>
    <p:otherStyle>
      <a:defPPr>
        <a:defRPr lang="en-US"/>
      </a:defPPr>
      <a:lvl1pPr marL="0" algn="l" defTabSz="2693346" rtl="0" eaLnBrk="1" latinLnBrk="0" hangingPunct="1">
        <a:defRPr sz="5302" kern="1200">
          <a:solidFill>
            <a:schemeClr val="tx1"/>
          </a:solidFill>
          <a:latin typeface="+mn-lt"/>
          <a:ea typeface="+mn-ea"/>
          <a:cs typeface="+mn-cs"/>
        </a:defRPr>
      </a:lvl1pPr>
      <a:lvl2pPr marL="1346673" algn="l" defTabSz="2693346" rtl="0" eaLnBrk="1" latinLnBrk="0" hangingPunct="1">
        <a:defRPr sz="5302" kern="1200">
          <a:solidFill>
            <a:schemeClr val="tx1"/>
          </a:solidFill>
          <a:latin typeface="+mn-lt"/>
          <a:ea typeface="+mn-ea"/>
          <a:cs typeface="+mn-cs"/>
        </a:defRPr>
      </a:lvl2pPr>
      <a:lvl3pPr marL="2693346" algn="l" defTabSz="2693346" rtl="0" eaLnBrk="1" latinLnBrk="0" hangingPunct="1">
        <a:defRPr sz="5302" kern="1200">
          <a:solidFill>
            <a:schemeClr val="tx1"/>
          </a:solidFill>
          <a:latin typeface="+mn-lt"/>
          <a:ea typeface="+mn-ea"/>
          <a:cs typeface="+mn-cs"/>
        </a:defRPr>
      </a:lvl3pPr>
      <a:lvl4pPr marL="4040019" algn="l" defTabSz="2693346" rtl="0" eaLnBrk="1" latinLnBrk="0" hangingPunct="1">
        <a:defRPr sz="5302" kern="1200">
          <a:solidFill>
            <a:schemeClr val="tx1"/>
          </a:solidFill>
          <a:latin typeface="+mn-lt"/>
          <a:ea typeface="+mn-ea"/>
          <a:cs typeface="+mn-cs"/>
        </a:defRPr>
      </a:lvl4pPr>
      <a:lvl5pPr marL="5386692" algn="l" defTabSz="2693346" rtl="0" eaLnBrk="1" latinLnBrk="0" hangingPunct="1">
        <a:defRPr sz="5302" kern="1200">
          <a:solidFill>
            <a:schemeClr val="tx1"/>
          </a:solidFill>
          <a:latin typeface="+mn-lt"/>
          <a:ea typeface="+mn-ea"/>
          <a:cs typeface="+mn-cs"/>
        </a:defRPr>
      </a:lvl5pPr>
      <a:lvl6pPr marL="6733365" algn="l" defTabSz="2693346" rtl="0" eaLnBrk="1" latinLnBrk="0" hangingPunct="1">
        <a:defRPr sz="5302" kern="1200">
          <a:solidFill>
            <a:schemeClr val="tx1"/>
          </a:solidFill>
          <a:latin typeface="+mn-lt"/>
          <a:ea typeface="+mn-ea"/>
          <a:cs typeface="+mn-cs"/>
        </a:defRPr>
      </a:lvl6pPr>
      <a:lvl7pPr marL="8080038" algn="l" defTabSz="2693346" rtl="0" eaLnBrk="1" latinLnBrk="0" hangingPunct="1">
        <a:defRPr sz="5302" kern="1200">
          <a:solidFill>
            <a:schemeClr val="tx1"/>
          </a:solidFill>
          <a:latin typeface="+mn-lt"/>
          <a:ea typeface="+mn-ea"/>
          <a:cs typeface="+mn-cs"/>
        </a:defRPr>
      </a:lvl7pPr>
      <a:lvl8pPr marL="9426711" algn="l" defTabSz="2693346" rtl="0" eaLnBrk="1" latinLnBrk="0" hangingPunct="1">
        <a:defRPr sz="5302" kern="1200">
          <a:solidFill>
            <a:schemeClr val="tx1"/>
          </a:solidFill>
          <a:latin typeface="+mn-lt"/>
          <a:ea typeface="+mn-ea"/>
          <a:cs typeface="+mn-cs"/>
        </a:defRPr>
      </a:lvl8pPr>
      <a:lvl9pPr marL="10773384" algn="l" defTabSz="2693346" rtl="0" eaLnBrk="1" latinLnBrk="0" hangingPunct="1">
        <a:defRPr sz="530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7000">
              <a:srgbClr val="B8664B">
                <a:alpha val="21000"/>
              </a:srgbClr>
            </a:gs>
            <a:gs pos="0">
              <a:schemeClr val="bg1">
                <a:lumMod val="50000"/>
              </a:schemeClr>
            </a:gs>
            <a:gs pos="53000">
              <a:srgbClr val="CAC5DB">
                <a:alpha val="12000"/>
                <a:lumMod val="78000"/>
                <a:lumOff val="22000"/>
              </a:srgbClr>
            </a:gs>
            <a:gs pos="99000">
              <a:srgbClr val="B8664B"/>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97280" y="878842"/>
            <a:ext cx="19751040" cy="3657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97280" y="5120647"/>
            <a:ext cx="19751040" cy="14483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20340324"/>
            <a:ext cx="5120640" cy="1168402"/>
          </a:xfrm>
          <a:prstGeom prst="rect">
            <a:avLst/>
          </a:prstGeom>
        </p:spPr>
        <p:txBody>
          <a:bodyPr vert="horz" lIns="91440" tIns="45720" rIns="91440" bIns="45720" rtlCol="0" anchor="ctr"/>
          <a:lstStyle>
            <a:lvl1pPr algn="l">
              <a:defRPr sz="2356">
                <a:solidFill>
                  <a:schemeClr val="tx1">
                    <a:tint val="75000"/>
                  </a:schemeClr>
                </a:solidFill>
              </a:defRPr>
            </a:lvl1pPr>
          </a:lstStyle>
          <a:p>
            <a:fld id="{1D8BD707-D9CF-40AE-B4C6-C98DA3205C09}" type="datetimeFigureOut">
              <a:rPr lang="en-US" smtClean="0"/>
              <a:pPr/>
              <a:t>2/9/2023</a:t>
            </a:fld>
            <a:endParaRPr lang="en-US"/>
          </a:p>
        </p:txBody>
      </p:sp>
      <p:sp>
        <p:nvSpPr>
          <p:cNvPr id="5" name="Footer Placeholder 4"/>
          <p:cNvSpPr>
            <a:spLocks noGrp="1"/>
          </p:cNvSpPr>
          <p:nvPr>
            <p:ph type="ftr" sz="quarter" idx="3"/>
          </p:nvPr>
        </p:nvSpPr>
        <p:spPr>
          <a:xfrm>
            <a:off x="7498080" y="20340324"/>
            <a:ext cx="6949440" cy="1168402"/>
          </a:xfrm>
          <a:prstGeom prst="rect">
            <a:avLst/>
          </a:prstGeom>
        </p:spPr>
        <p:txBody>
          <a:bodyPr vert="horz" lIns="91440" tIns="45720" rIns="91440" bIns="45720" rtlCol="0" anchor="ctr"/>
          <a:lstStyle>
            <a:lvl1pPr algn="ctr">
              <a:defRPr sz="235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727680" y="20340324"/>
            <a:ext cx="5120640" cy="1168402"/>
          </a:xfrm>
          <a:prstGeom prst="rect">
            <a:avLst/>
          </a:prstGeom>
        </p:spPr>
        <p:txBody>
          <a:bodyPr vert="horz" lIns="91440" tIns="45720" rIns="91440" bIns="45720" rtlCol="0" anchor="ctr"/>
          <a:lstStyle>
            <a:lvl1pPr algn="r">
              <a:defRPr sz="2356">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3468537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1795652" rtl="0" eaLnBrk="1" latinLnBrk="0" hangingPunct="1">
        <a:spcBef>
          <a:spcPct val="0"/>
        </a:spcBef>
        <a:buNone/>
        <a:defRPr sz="8639" kern="1200">
          <a:solidFill>
            <a:schemeClr val="tx1"/>
          </a:solidFill>
          <a:latin typeface="+mj-lt"/>
          <a:ea typeface="+mj-ea"/>
          <a:cs typeface="+mj-cs"/>
        </a:defRPr>
      </a:lvl1pPr>
    </p:titleStyle>
    <p:bodyStyle>
      <a:lvl1pPr marL="673370" indent="-673370" algn="l" defTabSz="1795652" rtl="0" eaLnBrk="1" latinLnBrk="0" hangingPunct="1">
        <a:spcBef>
          <a:spcPct val="20000"/>
        </a:spcBef>
        <a:buFont typeface="Arial" pitchFamily="34" charset="0"/>
        <a:buChar char="•"/>
        <a:defRPr sz="6283" kern="1200">
          <a:solidFill>
            <a:schemeClr val="tx1"/>
          </a:solidFill>
          <a:latin typeface="+mn-lt"/>
          <a:ea typeface="+mn-ea"/>
          <a:cs typeface="+mn-cs"/>
        </a:defRPr>
      </a:lvl1pPr>
      <a:lvl2pPr marL="1458970" indent="-561143" algn="l" defTabSz="1795652" rtl="0" eaLnBrk="1" latinLnBrk="0" hangingPunct="1">
        <a:spcBef>
          <a:spcPct val="20000"/>
        </a:spcBef>
        <a:buFont typeface="Arial" pitchFamily="34" charset="0"/>
        <a:buChar char="–"/>
        <a:defRPr sz="5499" kern="1200">
          <a:solidFill>
            <a:schemeClr val="tx1"/>
          </a:solidFill>
          <a:latin typeface="+mn-lt"/>
          <a:ea typeface="+mn-ea"/>
          <a:cs typeface="+mn-cs"/>
        </a:defRPr>
      </a:lvl2pPr>
      <a:lvl3pPr marL="2244566" indent="-448915" algn="l" defTabSz="1795652" rtl="0" eaLnBrk="1" latinLnBrk="0" hangingPunct="1">
        <a:spcBef>
          <a:spcPct val="20000"/>
        </a:spcBef>
        <a:buFont typeface="Arial" pitchFamily="34" charset="0"/>
        <a:buChar char="•"/>
        <a:defRPr sz="4712" kern="1200">
          <a:solidFill>
            <a:schemeClr val="tx1"/>
          </a:solidFill>
          <a:latin typeface="+mn-lt"/>
          <a:ea typeface="+mn-ea"/>
          <a:cs typeface="+mn-cs"/>
        </a:defRPr>
      </a:lvl3pPr>
      <a:lvl4pPr marL="3142393" indent="-448915" algn="l" defTabSz="1795652" rtl="0" eaLnBrk="1" latinLnBrk="0" hangingPunct="1">
        <a:spcBef>
          <a:spcPct val="20000"/>
        </a:spcBef>
        <a:buFont typeface="Arial" pitchFamily="34" charset="0"/>
        <a:buChar char="–"/>
        <a:defRPr sz="3927" kern="1200">
          <a:solidFill>
            <a:schemeClr val="tx1"/>
          </a:solidFill>
          <a:latin typeface="+mn-lt"/>
          <a:ea typeface="+mn-ea"/>
          <a:cs typeface="+mn-cs"/>
        </a:defRPr>
      </a:lvl4pPr>
      <a:lvl5pPr marL="4040221" indent="-448915" algn="l" defTabSz="1795652" rtl="0" eaLnBrk="1" latinLnBrk="0" hangingPunct="1">
        <a:spcBef>
          <a:spcPct val="20000"/>
        </a:spcBef>
        <a:buFont typeface="Arial" pitchFamily="34" charset="0"/>
        <a:buChar char="»"/>
        <a:defRPr sz="3927" kern="1200">
          <a:solidFill>
            <a:schemeClr val="tx1"/>
          </a:solidFill>
          <a:latin typeface="+mn-lt"/>
          <a:ea typeface="+mn-ea"/>
          <a:cs typeface="+mn-cs"/>
        </a:defRPr>
      </a:lvl5pPr>
      <a:lvl6pPr marL="4938049" indent="-448915" algn="l" defTabSz="1795652" rtl="0" eaLnBrk="1" latinLnBrk="0" hangingPunct="1">
        <a:spcBef>
          <a:spcPct val="20000"/>
        </a:spcBef>
        <a:buFont typeface="Arial" pitchFamily="34" charset="0"/>
        <a:buChar char="•"/>
        <a:defRPr sz="3927" kern="1200">
          <a:solidFill>
            <a:schemeClr val="tx1"/>
          </a:solidFill>
          <a:latin typeface="+mn-lt"/>
          <a:ea typeface="+mn-ea"/>
          <a:cs typeface="+mn-cs"/>
        </a:defRPr>
      </a:lvl6pPr>
      <a:lvl7pPr marL="5835875" indent="-448915" algn="l" defTabSz="1795652" rtl="0" eaLnBrk="1" latinLnBrk="0" hangingPunct="1">
        <a:spcBef>
          <a:spcPct val="20000"/>
        </a:spcBef>
        <a:buFont typeface="Arial" pitchFamily="34" charset="0"/>
        <a:buChar char="•"/>
        <a:defRPr sz="3927" kern="1200">
          <a:solidFill>
            <a:schemeClr val="tx1"/>
          </a:solidFill>
          <a:latin typeface="+mn-lt"/>
          <a:ea typeface="+mn-ea"/>
          <a:cs typeface="+mn-cs"/>
        </a:defRPr>
      </a:lvl7pPr>
      <a:lvl8pPr marL="6733700" indent="-448915" algn="l" defTabSz="1795652" rtl="0" eaLnBrk="1" latinLnBrk="0" hangingPunct="1">
        <a:spcBef>
          <a:spcPct val="20000"/>
        </a:spcBef>
        <a:buFont typeface="Arial" pitchFamily="34" charset="0"/>
        <a:buChar char="•"/>
        <a:defRPr sz="3927" kern="1200">
          <a:solidFill>
            <a:schemeClr val="tx1"/>
          </a:solidFill>
          <a:latin typeface="+mn-lt"/>
          <a:ea typeface="+mn-ea"/>
          <a:cs typeface="+mn-cs"/>
        </a:defRPr>
      </a:lvl8pPr>
      <a:lvl9pPr marL="7631530" indent="-448915" algn="l" defTabSz="1795652" rtl="0" eaLnBrk="1" latinLnBrk="0" hangingPunct="1">
        <a:spcBef>
          <a:spcPct val="20000"/>
        </a:spcBef>
        <a:buFont typeface="Arial" pitchFamily="34" charset="0"/>
        <a:buChar char="•"/>
        <a:defRPr sz="3927" kern="1200">
          <a:solidFill>
            <a:schemeClr val="tx1"/>
          </a:solidFill>
          <a:latin typeface="+mn-lt"/>
          <a:ea typeface="+mn-ea"/>
          <a:cs typeface="+mn-cs"/>
        </a:defRPr>
      </a:lvl9pPr>
    </p:bodyStyle>
    <p:otherStyle>
      <a:defPPr>
        <a:defRPr lang="en-US"/>
      </a:defPPr>
      <a:lvl1pPr marL="0" algn="l" defTabSz="1795652" rtl="0" eaLnBrk="1" latinLnBrk="0" hangingPunct="1">
        <a:defRPr sz="3535" kern="1200">
          <a:solidFill>
            <a:schemeClr val="tx1"/>
          </a:solidFill>
          <a:latin typeface="+mn-lt"/>
          <a:ea typeface="+mn-ea"/>
          <a:cs typeface="+mn-cs"/>
        </a:defRPr>
      </a:lvl1pPr>
      <a:lvl2pPr marL="897826" algn="l" defTabSz="1795652" rtl="0" eaLnBrk="1" latinLnBrk="0" hangingPunct="1">
        <a:defRPr sz="3535" kern="1200">
          <a:solidFill>
            <a:schemeClr val="tx1"/>
          </a:solidFill>
          <a:latin typeface="+mn-lt"/>
          <a:ea typeface="+mn-ea"/>
          <a:cs typeface="+mn-cs"/>
        </a:defRPr>
      </a:lvl2pPr>
      <a:lvl3pPr marL="1795652" algn="l" defTabSz="1795652" rtl="0" eaLnBrk="1" latinLnBrk="0" hangingPunct="1">
        <a:defRPr sz="3535" kern="1200">
          <a:solidFill>
            <a:schemeClr val="tx1"/>
          </a:solidFill>
          <a:latin typeface="+mn-lt"/>
          <a:ea typeface="+mn-ea"/>
          <a:cs typeface="+mn-cs"/>
        </a:defRPr>
      </a:lvl3pPr>
      <a:lvl4pPr marL="2693481" algn="l" defTabSz="1795652" rtl="0" eaLnBrk="1" latinLnBrk="0" hangingPunct="1">
        <a:defRPr sz="3535" kern="1200">
          <a:solidFill>
            <a:schemeClr val="tx1"/>
          </a:solidFill>
          <a:latin typeface="+mn-lt"/>
          <a:ea typeface="+mn-ea"/>
          <a:cs typeface="+mn-cs"/>
        </a:defRPr>
      </a:lvl4pPr>
      <a:lvl5pPr marL="3591308" algn="l" defTabSz="1795652" rtl="0" eaLnBrk="1" latinLnBrk="0" hangingPunct="1">
        <a:defRPr sz="3535" kern="1200">
          <a:solidFill>
            <a:schemeClr val="tx1"/>
          </a:solidFill>
          <a:latin typeface="+mn-lt"/>
          <a:ea typeface="+mn-ea"/>
          <a:cs typeface="+mn-cs"/>
        </a:defRPr>
      </a:lvl5pPr>
      <a:lvl6pPr marL="4489134" algn="l" defTabSz="1795652" rtl="0" eaLnBrk="1" latinLnBrk="0" hangingPunct="1">
        <a:defRPr sz="3535" kern="1200">
          <a:solidFill>
            <a:schemeClr val="tx1"/>
          </a:solidFill>
          <a:latin typeface="+mn-lt"/>
          <a:ea typeface="+mn-ea"/>
          <a:cs typeface="+mn-cs"/>
        </a:defRPr>
      </a:lvl6pPr>
      <a:lvl7pPr marL="5386960" algn="l" defTabSz="1795652" rtl="0" eaLnBrk="1" latinLnBrk="0" hangingPunct="1">
        <a:defRPr sz="3535" kern="1200">
          <a:solidFill>
            <a:schemeClr val="tx1"/>
          </a:solidFill>
          <a:latin typeface="+mn-lt"/>
          <a:ea typeface="+mn-ea"/>
          <a:cs typeface="+mn-cs"/>
        </a:defRPr>
      </a:lvl7pPr>
      <a:lvl8pPr marL="6284789" algn="l" defTabSz="1795652" rtl="0" eaLnBrk="1" latinLnBrk="0" hangingPunct="1">
        <a:defRPr sz="3535" kern="1200">
          <a:solidFill>
            <a:schemeClr val="tx1"/>
          </a:solidFill>
          <a:latin typeface="+mn-lt"/>
          <a:ea typeface="+mn-ea"/>
          <a:cs typeface="+mn-cs"/>
        </a:defRPr>
      </a:lvl8pPr>
      <a:lvl9pPr marL="7182615" algn="l" defTabSz="1795652" rtl="0" eaLnBrk="1" latinLnBrk="0" hangingPunct="1">
        <a:defRPr sz="35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hyperlink" Target="https://www.nhs.uk/conditions/altitude-sickne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53000">
              <a:srgbClr val="B8664B">
                <a:alpha val="21000"/>
              </a:srgbClr>
            </a:gs>
            <a:gs pos="0">
              <a:schemeClr val="bg1">
                <a:lumMod val="50000"/>
              </a:schemeClr>
            </a:gs>
            <a:gs pos="76000">
              <a:srgbClr val="CAC5DB">
                <a:alpha val="12000"/>
                <a:lumMod val="78000"/>
                <a:lumOff val="22000"/>
              </a:srgbClr>
            </a:gs>
            <a:gs pos="99000">
              <a:srgbClr val="B8664B"/>
            </a:gs>
          </a:gsLst>
          <a:lin ang="2700000" scaled="1"/>
          <a:tileRect/>
        </a:gradFill>
        <a:effectLst/>
      </p:bgPr>
    </p:bg>
    <p:spTree>
      <p:nvGrpSpPr>
        <p:cNvPr id="1" name=""/>
        <p:cNvGrpSpPr/>
        <p:nvPr/>
      </p:nvGrpSpPr>
      <p:grpSpPr>
        <a:xfrm>
          <a:off x="0" y="0"/>
          <a:ext cx="0" cy="0"/>
          <a:chOff x="0" y="0"/>
          <a:chExt cx="0" cy="0"/>
        </a:xfrm>
      </p:grpSpPr>
      <p:sp>
        <p:nvSpPr>
          <p:cNvPr id="64" name="Rectangle: Rounded Corners 63">
            <a:extLst>
              <a:ext uri="{FF2B5EF4-FFF2-40B4-BE49-F238E27FC236}">
                <a16:creationId xmlns:a16="http://schemas.microsoft.com/office/drawing/2014/main" id="{60BC499A-9E58-4AA1-B9AA-AA34CA925DBB}"/>
              </a:ext>
            </a:extLst>
          </p:cNvPr>
          <p:cNvSpPr/>
          <p:nvPr/>
        </p:nvSpPr>
        <p:spPr>
          <a:xfrm>
            <a:off x="11180307" y="6043435"/>
            <a:ext cx="21450300" cy="23691276"/>
          </a:xfrm>
          <a:prstGeom prst="roundRect">
            <a:avLst>
              <a:gd name="adj" fmla="val 399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a:p>
        </p:txBody>
      </p:sp>
      <p:sp>
        <p:nvSpPr>
          <p:cNvPr id="67" name="Rectangle: Rounded Corners 66">
            <a:extLst>
              <a:ext uri="{FF2B5EF4-FFF2-40B4-BE49-F238E27FC236}">
                <a16:creationId xmlns:a16="http://schemas.microsoft.com/office/drawing/2014/main" id="{D997CE01-6E4A-48E0-A437-B8380AFC4AD2}"/>
              </a:ext>
            </a:extLst>
          </p:cNvPr>
          <p:cNvSpPr/>
          <p:nvPr/>
        </p:nvSpPr>
        <p:spPr>
          <a:xfrm>
            <a:off x="33069516" y="14121243"/>
            <a:ext cx="10386297" cy="11542716"/>
          </a:xfrm>
          <a:prstGeom prst="roundRect">
            <a:avLst>
              <a:gd name="adj" fmla="val 5444"/>
            </a:avLst>
          </a:prstGeom>
          <a:solidFill>
            <a:schemeClr val="bg1">
              <a:alpha val="80861"/>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a:p>
        </p:txBody>
      </p:sp>
      <p:sp>
        <p:nvSpPr>
          <p:cNvPr id="16" name="Rectangle: Rounded Corners 15">
            <a:extLst>
              <a:ext uri="{FF2B5EF4-FFF2-40B4-BE49-F238E27FC236}">
                <a16:creationId xmlns:a16="http://schemas.microsoft.com/office/drawing/2014/main" id="{03829574-8B5D-4AAD-9E73-39CB2F5C5C0C}"/>
              </a:ext>
            </a:extLst>
          </p:cNvPr>
          <p:cNvSpPr/>
          <p:nvPr/>
        </p:nvSpPr>
        <p:spPr>
          <a:xfrm>
            <a:off x="457201" y="6040647"/>
            <a:ext cx="10313762" cy="23771564"/>
          </a:xfrm>
          <a:prstGeom prst="roundRect">
            <a:avLst>
              <a:gd name="adj" fmla="val 544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a:p>
        </p:txBody>
      </p:sp>
      <p:sp>
        <p:nvSpPr>
          <p:cNvPr id="14" name="Rectangle: Rounded Corners 13">
            <a:extLst>
              <a:ext uri="{FF2B5EF4-FFF2-40B4-BE49-F238E27FC236}">
                <a16:creationId xmlns:a16="http://schemas.microsoft.com/office/drawing/2014/main" id="{B3014826-DC14-48B5-A59B-5E1265F10742}"/>
              </a:ext>
            </a:extLst>
          </p:cNvPr>
          <p:cNvSpPr/>
          <p:nvPr/>
        </p:nvSpPr>
        <p:spPr>
          <a:xfrm>
            <a:off x="457200" y="402864"/>
            <a:ext cx="42976800" cy="5312135"/>
          </a:xfrm>
          <a:prstGeom prst="roundRect">
            <a:avLst/>
          </a:prstGeom>
          <a:solidFill>
            <a:srgbClr val="924F3A"/>
          </a:solidFill>
          <a:ln>
            <a:solidFill>
              <a:srgbClr val="924F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a:p>
        </p:txBody>
      </p:sp>
      <p:sp>
        <p:nvSpPr>
          <p:cNvPr id="6" name="Title 1">
            <a:extLst>
              <a:ext uri="{FF2B5EF4-FFF2-40B4-BE49-F238E27FC236}">
                <a16:creationId xmlns:a16="http://schemas.microsoft.com/office/drawing/2014/main" id="{B80C991C-4529-4ED6-A765-EDECBDEE06E5}"/>
              </a:ext>
            </a:extLst>
          </p:cNvPr>
          <p:cNvSpPr>
            <a:spLocks noGrp="1"/>
          </p:cNvSpPr>
          <p:nvPr>
            <p:ph type="title"/>
          </p:nvPr>
        </p:nvSpPr>
        <p:spPr>
          <a:xfrm>
            <a:off x="7071651" y="1520108"/>
            <a:ext cx="29960391" cy="2146408"/>
          </a:xfrm>
          <a:prstGeom prst="rect">
            <a:avLst/>
          </a:prstGeom>
          <a:noFill/>
          <a:ln>
            <a:noFill/>
          </a:ln>
        </p:spPr>
        <p:txBody>
          <a:bodyPr>
            <a:noAutofit/>
          </a:bodyPr>
          <a:lstStyle/>
          <a:p>
            <a:pPr algn="ctr"/>
            <a:r>
              <a:rPr lang="en-US" sz="8000" b="1">
                <a:solidFill>
                  <a:schemeClr val="bg1"/>
                </a:solidFill>
                <a:latin typeface="Helvetica"/>
                <a:cs typeface="Times New Roman"/>
              </a:rPr>
              <a:t>Change in Basic Pulmonary Function with Change in Altitude</a:t>
            </a:r>
            <a:br>
              <a:rPr lang="en-US" sz="8000" b="1">
                <a:solidFill>
                  <a:schemeClr val="bg1"/>
                </a:solidFill>
                <a:latin typeface="Helvetica"/>
                <a:cs typeface="Times New Roman"/>
              </a:rPr>
            </a:br>
            <a:endParaRPr lang="en-US" sz="8000" b="1">
              <a:solidFill>
                <a:schemeClr val="bg1"/>
              </a:solidFill>
              <a:latin typeface="Helvetica"/>
              <a:cs typeface="Times New Roman"/>
            </a:endParaRPr>
          </a:p>
        </p:txBody>
      </p:sp>
      <p:pic>
        <p:nvPicPr>
          <p:cNvPr id="43" name="Content Placeholder 41" descr="A picture containing arrow&#10;&#10;Description automatically generated">
            <a:extLst>
              <a:ext uri="{FF2B5EF4-FFF2-40B4-BE49-F238E27FC236}">
                <a16:creationId xmlns:a16="http://schemas.microsoft.com/office/drawing/2014/main" id="{DCDBDFD1-057A-4C68-9DE4-A1BE4CF21CDF}"/>
              </a:ext>
            </a:extLst>
          </p:cNvPr>
          <p:cNvPicPr>
            <a:picLocks noChangeAspect="1"/>
          </p:cNvPicPr>
          <p:nvPr/>
        </p:nvPicPr>
        <p:blipFill rotWithShape="1">
          <a:blip r:embed="rId3">
            <a:extLst>
              <a:ext uri="{28A0092B-C50C-407E-A947-70E740481C1C}">
                <a14:useLocalDpi xmlns:a14="http://schemas.microsoft.com/office/drawing/2010/main" val="0"/>
              </a:ext>
            </a:extLst>
          </a:blip>
          <a:srcRect l="14300" t="10892" r="15708" b="10420"/>
          <a:stretch/>
        </p:blipFill>
        <p:spPr>
          <a:xfrm>
            <a:off x="751818" y="580747"/>
            <a:ext cx="4394548" cy="4967244"/>
          </a:xfrm>
          <a:prstGeom prst="rect">
            <a:avLst/>
          </a:prstGeom>
        </p:spPr>
      </p:pic>
      <p:sp>
        <p:nvSpPr>
          <p:cNvPr id="12" name="Title 1">
            <a:extLst>
              <a:ext uri="{FF2B5EF4-FFF2-40B4-BE49-F238E27FC236}">
                <a16:creationId xmlns:a16="http://schemas.microsoft.com/office/drawing/2014/main" id="{CF6B75C4-E544-49A0-A812-678E7A852D50}"/>
              </a:ext>
            </a:extLst>
          </p:cNvPr>
          <p:cNvSpPr txBox="1">
            <a:spLocks/>
          </p:cNvSpPr>
          <p:nvPr/>
        </p:nvSpPr>
        <p:spPr>
          <a:xfrm>
            <a:off x="8881947" y="3389062"/>
            <a:ext cx="26372820" cy="1467907"/>
          </a:xfrm>
          <a:prstGeom prst="rect">
            <a:avLst/>
          </a:prstGeom>
          <a:noFill/>
          <a:ln>
            <a:noFill/>
          </a:ln>
        </p:spPr>
        <p:txBody>
          <a:bodyPr vert="horz" lIns="74815" tIns="37407" rIns="74815" bIns="37407" rtlCol="0" anchor="ctr">
            <a:normAutofit/>
          </a:bodyPr>
          <a:lst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a:lstStyle>
          <a:p>
            <a:pPr algn="ctr"/>
            <a:r>
              <a:rPr lang="en-US" sz="3600" dirty="0">
                <a:solidFill>
                  <a:schemeClr val="bg1"/>
                </a:solidFill>
                <a:latin typeface="Helvetica"/>
                <a:cs typeface="Times New Roman"/>
              </a:rPr>
              <a:t>Jaden Arnold*, Mindy Cook*, Bivash Neupane*, Erika Noonan MD, Rex Ripplinger MD</a:t>
            </a:r>
          </a:p>
          <a:p>
            <a:pPr algn="ctr"/>
            <a:r>
              <a:rPr lang="en-US" sz="3200" baseline="30000" dirty="0">
                <a:solidFill>
                  <a:schemeClr val="bg1"/>
                </a:solidFill>
                <a:latin typeface="Helvetica"/>
                <a:cs typeface="Times New Roman"/>
              </a:rPr>
              <a:t>1</a:t>
            </a:r>
            <a:r>
              <a:rPr lang="en-US" sz="3200" dirty="0">
                <a:solidFill>
                  <a:schemeClr val="bg1"/>
                </a:solidFill>
                <a:latin typeface="Helvetica"/>
                <a:cs typeface="Times New Roman"/>
              </a:rPr>
              <a:t>Department of Biomedical Sciences, Noorda College of Osteopathic Medicine, Provo, UT</a:t>
            </a:r>
          </a:p>
          <a:p>
            <a:pPr algn="ctr"/>
            <a:r>
              <a:rPr lang="en-US" sz="3200" dirty="0">
                <a:solidFill>
                  <a:schemeClr val="bg1"/>
                </a:solidFill>
                <a:latin typeface="Helvetica"/>
                <a:cs typeface="Times New Roman"/>
              </a:rPr>
              <a:t>*Authors Contributed Equally</a:t>
            </a:r>
            <a:endParaRPr lang="en-US" sz="3200" dirty="0">
              <a:solidFill>
                <a:schemeClr val="bg1"/>
              </a:solidFill>
              <a:latin typeface="Helvetica"/>
              <a:cs typeface="Times New Roman" panose="02020603050405020304" pitchFamily="18" charset="0"/>
            </a:endParaRPr>
          </a:p>
          <a:p>
            <a:pPr algn="ctr"/>
            <a:endParaRPr lang="en-US" sz="2864" b="1" baseline="30000">
              <a:solidFill>
                <a:schemeClr val="bg1"/>
              </a:solidFill>
              <a:latin typeface="Times New Roman" panose="02020603050405020304" pitchFamily="18" charset="0"/>
              <a:cs typeface="Times New Roman" panose="02020603050405020304" pitchFamily="18" charset="0"/>
            </a:endParaRPr>
          </a:p>
        </p:txBody>
      </p:sp>
      <p:sp>
        <p:nvSpPr>
          <p:cNvPr id="50" name="TextBox 49">
            <a:extLst>
              <a:ext uri="{FF2B5EF4-FFF2-40B4-BE49-F238E27FC236}">
                <a16:creationId xmlns:a16="http://schemas.microsoft.com/office/drawing/2014/main" id="{0E0B68FF-C971-4A9B-AC99-F1161D41CF4E}"/>
              </a:ext>
            </a:extLst>
          </p:cNvPr>
          <p:cNvSpPr txBox="1"/>
          <p:nvPr/>
        </p:nvSpPr>
        <p:spPr>
          <a:xfrm>
            <a:off x="3197531" y="6369673"/>
            <a:ext cx="4766829" cy="923330"/>
          </a:xfrm>
          <a:prstGeom prst="rect">
            <a:avLst/>
          </a:prstGeom>
          <a:noFill/>
        </p:spPr>
        <p:txBody>
          <a:bodyPr wrap="square" rtlCol="0">
            <a:spAutoFit/>
          </a:bodyPr>
          <a:lstStyle/>
          <a:p>
            <a:pPr algn="ctr">
              <a:buSzPct val="130000"/>
            </a:pPr>
            <a:r>
              <a:rPr lang="en-US" sz="5400" b="1">
                <a:latin typeface="Helvetica" pitchFamily="2" charset="0"/>
                <a:cs typeface="Times New Roman" panose="02020603050405020304" pitchFamily="18" charset="0"/>
              </a:rPr>
              <a:t>Background</a:t>
            </a:r>
            <a:endParaRPr lang="en-US" sz="4800" b="1">
              <a:latin typeface="Helvetica" pitchFamily="2" charset="0"/>
              <a:cs typeface="Times New Roman" panose="02020603050405020304" pitchFamily="18" charset="0"/>
            </a:endParaRPr>
          </a:p>
        </p:txBody>
      </p:sp>
      <p:sp>
        <p:nvSpPr>
          <p:cNvPr id="53" name="TextBox 52">
            <a:extLst>
              <a:ext uri="{FF2B5EF4-FFF2-40B4-BE49-F238E27FC236}">
                <a16:creationId xmlns:a16="http://schemas.microsoft.com/office/drawing/2014/main" id="{74D8AD13-58A0-4E61-8F59-E022E68AC397}"/>
              </a:ext>
            </a:extLst>
          </p:cNvPr>
          <p:cNvSpPr txBox="1"/>
          <p:nvPr/>
        </p:nvSpPr>
        <p:spPr>
          <a:xfrm>
            <a:off x="34567994" y="22626841"/>
            <a:ext cx="4416665" cy="923330"/>
          </a:xfrm>
          <a:prstGeom prst="rect">
            <a:avLst/>
          </a:prstGeom>
          <a:noFill/>
        </p:spPr>
        <p:txBody>
          <a:bodyPr wrap="square" rtlCol="0">
            <a:spAutoFit/>
          </a:bodyPr>
          <a:lstStyle/>
          <a:p>
            <a:pPr algn="ctr">
              <a:buSzPct val="130000"/>
            </a:pPr>
            <a:r>
              <a:rPr lang="en-US" sz="5400" b="1">
                <a:solidFill>
                  <a:schemeClr val="bg1"/>
                </a:solidFill>
                <a:latin typeface="Helvetica" pitchFamily="2" charset="0"/>
                <a:cs typeface="Times New Roman" panose="02020603050405020304" pitchFamily="18" charset="0"/>
              </a:rPr>
              <a:t>Conclusions</a:t>
            </a:r>
          </a:p>
        </p:txBody>
      </p:sp>
      <p:sp>
        <p:nvSpPr>
          <p:cNvPr id="60" name="Rectangle: Rounded Corners 59">
            <a:extLst>
              <a:ext uri="{FF2B5EF4-FFF2-40B4-BE49-F238E27FC236}">
                <a16:creationId xmlns:a16="http://schemas.microsoft.com/office/drawing/2014/main" id="{9A74A5DC-46BA-4489-BB41-CE684B57BC79}"/>
              </a:ext>
            </a:extLst>
          </p:cNvPr>
          <p:cNvSpPr/>
          <p:nvPr/>
        </p:nvSpPr>
        <p:spPr>
          <a:xfrm>
            <a:off x="33090670" y="6038386"/>
            <a:ext cx="10380186" cy="7692009"/>
          </a:xfrm>
          <a:prstGeom prst="roundRect">
            <a:avLst>
              <a:gd name="adj" fmla="val 544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a:p>
        </p:txBody>
      </p:sp>
      <p:sp>
        <p:nvSpPr>
          <p:cNvPr id="13" name="TextBox 12">
            <a:extLst>
              <a:ext uri="{FF2B5EF4-FFF2-40B4-BE49-F238E27FC236}">
                <a16:creationId xmlns:a16="http://schemas.microsoft.com/office/drawing/2014/main" id="{B1B88975-A0CB-9BFB-B8B5-5F74F95A6487}"/>
              </a:ext>
            </a:extLst>
          </p:cNvPr>
          <p:cNvSpPr txBox="1"/>
          <p:nvPr/>
        </p:nvSpPr>
        <p:spPr>
          <a:xfrm>
            <a:off x="24780974" y="30132716"/>
            <a:ext cx="1094376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200" b="1" kern="1200">
                <a:latin typeface="Helvetica"/>
                <a:cs typeface="Arial"/>
              </a:rPr>
              <a:t>Figure 3</a:t>
            </a:r>
            <a:r>
              <a:rPr lang="en-US" sz="3200" b="1">
                <a:latin typeface="Helvetica"/>
                <a:cs typeface="Arial"/>
              </a:rPr>
              <a:t>.</a:t>
            </a:r>
            <a:r>
              <a:rPr lang="en-US" sz="3200" kern="1200">
                <a:latin typeface="Helvetica"/>
                <a:cs typeface="Arial"/>
              </a:rPr>
              <a:t> HbA1c scores</a:t>
            </a:r>
            <a:endParaRPr lang="en-US" sz="3200">
              <a:latin typeface="Helvetica"/>
              <a:cs typeface="Arial"/>
            </a:endParaRPr>
          </a:p>
        </p:txBody>
      </p:sp>
      <p:sp>
        <p:nvSpPr>
          <p:cNvPr id="32" name="Rectangle: Rounded Corners 31">
            <a:extLst>
              <a:ext uri="{FF2B5EF4-FFF2-40B4-BE49-F238E27FC236}">
                <a16:creationId xmlns:a16="http://schemas.microsoft.com/office/drawing/2014/main" id="{C3631515-8D22-D0EE-5F3C-C9BBDF4E89ED}"/>
              </a:ext>
            </a:extLst>
          </p:cNvPr>
          <p:cNvSpPr/>
          <p:nvPr/>
        </p:nvSpPr>
        <p:spPr>
          <a:xfrm>
            <a:off x="463866" y="30218149"/>
            <a:ext cx="42970134" cy="2243050"/>
          </a:xfrm>
          <a:prstGeom prst="roundRect">
            <a:avLst/>
          </a:prstGeom>
          <a:solidFill>
            <a:srgbClr val="928181"/>
          </a:solidFill>
          <a:ln>
            <a:solidFill>
              <a:srgbClr val="9281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a:p>
        </p:txBody>
      </p:sp>
      <p:pic>
        <p:nvPicPr>
          <p:cNvPr id="33" name="Content Placeholder 39" descr="Logo&#10;&#10;Description automatically generated">
            <a:extLst>
              <a:ext uri="{FF2B5EF4-FFF2-40B4-BE49-F238E27FC236}">
                <a16:creationId xmlns:a16="http://schemas.microsoft.com/office/drawing/2014/main" id="{A4D91A9F-8D24-CE32-4115-4369182FEEAA}"/>
              </a:ext>
            </a:extLst>
          </p:cNvPr>
          <p:cNvPicPr>
            <a:picLocks noChangeAspect="1"/>
          </p:cNvPicPr>
          <p:nvPr/>
        </p:nvPicPr>
        <p:blipFill rotWithShape="1">
          <a:blip r:embed="rId4">
            <a:extLst>
              <a:ext uri="{28A0092B-C50C-407E-A947-70E740481C1C}">
                <a14:useLocalDpi xmlns:a14="http://schemas.microsoft.com/office/drawing/2010/main" val="0"/>
              </a:ext>
            </a:extLst>
          </a:blip>
          <a:srcRect t="28783" b="32108"/>
          <a:stretch/>
        </p:blipFill>
        <p:spPr>
          <a:xfrm>
            <a:off x="15505463" y="30215172"/>
            <a:ext cx="12897955" cy="2014540"/>
          </a:xfrm>
          <a:prstGeom prst="rect">
            <a:avLst/>
          </a:prstGeom>
        </p:spPr>
      </p:pic>
      <p:sp>
        <p:nvSpPr>
          <p:cNvPr id="44" name="TextBox 43">
            <a:extLst>
              <a:ext uri="{FF2B5EF4-FFF2-40B4-BE49-F238E27FC236}">
                <a16:creationId xmlns:a16="http://schemas.microsoft.com/office/drawing/2014/main" id="{25213C2F-A792-87C3-BE97-178F8AFB1597}"/>
              </a:ext>
            </a:extLst>
          </p:cNvPr>
          <p:cNvSpPr txBox="1"/>
          <p:nvPr/>
        </p:nvSpPr>
        <p:spPr>
          <a:xfrm>
            <a:off x="20154141" y="6361975"/>
            <a:ext cx="3458607" cy="923330"/>
          </a:xfrm>
          <a:prstGeom prst="rect">
            <a:avLst/>
          </a:prstGeom>
          <a:noFill/>
        </p:spPr>
        <p:txBody>
          <a:bodyPr wrap="square" rtlCol="0">
            <a:spAutoFit/>
          </a:bodyPr>
          <a:lstStyle/>
          <a:p>
            <a:pPr algn="ctr">
              <a:buSzPct val="130000"/>
            </a:pPr>
            <a:r>
              <a:rPr lang="en-US" sz="5400" b="1">
                <a:latin typeface="Helvetica" pitchFamily="2" charset="0"/>
                <a:cs typeface="Times New Roman" panose="02020603050405020304" pitchFamily="18" charset="0"/>
              </a:rPr>
              <a:t>Methods</a:t>
            </a:r>
            <a:endParaRPr lang="en-US" sz="4418" b="1">
              <a:latin typeface="Helvetica" pitchFamily="2" charset="0"/>
              <a:cs typeface="Times New Roman" panose="02020603050405020304" pitchFamily="18" charset="0"/>
            </a:endParaRPr>
          </a:p>
        </p:txBody>
      </p:sp>
      <p:sp>
        <p:nvSpPr>
          <p:cNvPr id="30" name="TextBox 29">
            <a:extLst>
              <a:ext uri="{FF2B5EF4-FFF2-40B4-BE49-F238E27FC236}">
                <a16:creationId xmlns:a16="http://schemas.microsoft.com/office/drawing/2014/main" id="{275FA07F-3379-142E-95FC-EC99AA23E793}"/>
              </a:ext>
            </a:extLst>
          </p:cNvPr>
          <p:cNvSpPr txBox="1"/>
          <p:nvPr/>
        </p:nvSpPr>
        <p:spPr>
          <a:xfrm>
            <a:off x="34880086" y="6327158"/>
            <a:ext cx="7296835" cy="923330"/>
          </a:xfrm>
          <a:prstGeom prst="rect">
            <a:avLst/>
          </a:prstGeom>
          <a:noFill/>
        </p:spPr>
        <p:txBody>
          <a:bodyPr wrap="square" lIns="91440" tIns="45720" rIns="91440" bIns="45720" rtlCol="0" anchor="t">
            <a:spAutoFit/>
          </a:bodyPr>
          <a:lstStyle/>
          <a:p>
            <a:pPr algn="ctr">
              <a:buSzPct val="130000"/>
            </a:pPr>
            <a:r>
              <a:rPr lang="en-US" sz="5400" b="1">
                <a:latin typeface="Helvetica"/>
                <a:cs typeface="Times New Roman"/>
              </a:rPr>
              <a:t>Results (Expected)</a:t>
            </a:r>
            <a:endParaRPr lang="en-US" sz="4418" b="1">
              <a:latin typeface="Helvetica"/>
              <a:cs typeface="Times New Roman"/>
            </a:endParaRPr>
          </a:p>
        </p:txBody>
      </p:sp>
      <p:sp>
        <p:nvSpPr>
          <p:cNvPr id="127" name="TextBox 126">
            <a:extLst>
              <a:ext uri="{FF2B5EF4-FFF2-40B4-BE49-F238E27FC236}">
                <a16:creationId xmlns:a16="http://schemas.microsoft.com/office/drawing/2014/main" id="{E10B0F71-5E8E-152F-7233-F4E77CA52023}"/>
              </a:ext>
            </a:extLst>
          </p:cNvPr>
          <p:cNvSpPr txBox="1"/>
          <p:nvPr/>
        </p:nvSpPr>
        <p:spPr>
          <a:xfrm>
            <a:off x="33907046" y="16227190"/>
            <a:ext cx="8985533"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3200">
              <a:latin typeface="Helvetica"/>
              <a:cs typeface="Arial"/>
            </a:endParaRPr>
          </a:p>
        </p:txBody>
      </p:sp>
      <p:sp>
        <p:nvSpPr>
          <p:cNvPr id="129" name="TextBox 128">
            <a:extLst>
              <a:ext uri="{FF2B5EF4-FFF2-40B4-BE49-F238E27FC236}">
                <a16:creationId xmlns:a16="http://schemas.microsoft.com/office/drawing/2014/main" id="{2F0BDB09-1397-2148-8CBD-6AD4638BB9AC}"/>
              </a:ext>
            </a:extLst>
          </p:cNvPr>
          <p:cNvSpPr txBox="1"/>
          <p:nvPr/>
        </p:nvSpPr>
        <p:spPr>
          <a:xfrm>
            <a:off x="34739514" y="14430210"/>
            <a:ext cx="7296835" cy="923330"/>
          </a:xfrm>
          <a:prstGeom prst="rect">
            <a:avLst/>
          </a:prstGeom>
          <a:noFill/>
        </p:spPr>
        <p:txBody>
          <a:bodyPr wrap="square" rtlCol="0">
            <a:spAutoFit/>
          </a:bodyPr>
          <a:lstStyle/>
          <a:p>
            <a:pPr algn="ctr">
              <a:buSzPct val="130000"/>
            </a:pPr>
            <a:r>
              <a:rPr lang="en-US" sz="5400" b="1">
                <a:latin typeface="Helvetica" pitchFamily="2" charset="0"/>
                <a:cs typeface="Times New Roman" panose="02020603050405020304" pitchFamily="18" charset="0"/>
              </a:rPr>
              <a:t>Conclusion</a:t>
            </a:r>
            <a:endParaRPr lang="en-US" sz="4418" b="1">
              <a:latin typeface="Helvetica" pitchFamily="2" charset="0"/>
              <a:cs typeface="Times New Roman" panose="02020603050405020304" pitchFamily="18" charset="0"/>
            </a:endParaRPr>
          </a:p>
        </p:txBody>
      </p:sp>
      <p:sp>
        <p:nvSpPr>
          <p:cNvPr id="130" name="TextBox 129">
            <a:extLst>
              <a:ext uri="{FF2B5EF4-FFF2-40B4-BE49-F238E27FC236}">
                <a16:creationId xmlns:a16="http://schemas.microsoft.com/office/drawing/2014/main" id="{3C5C7EF7-89BD-46BE-F5E2-179F1A7DB900}"/>
              </a:ext>
            </a:extLst>
          </p:cNvPr>
          <p:cNvSpPr txBox="1"/>
          <p:nvPr/>
        </p:nvSpPr>
        <p:spPr>
          <a:xfrm>
            <a:off x="33629576" y="19714862"/>
            <a:ext cx="9844250" cy="584775"/>
          </a:xfrm>
          <a:prstGeom prst="rect">
            <a:avLst/>
          </a:prstGeom>
          <a:noFill/>
        </p:spPr>
        <p:txBody>
          <a:bodyPr wrap="square" lIns="91440" tIns="45720" rIns="91440" bIns="45720" rtlCol="0" anchor="t">
            <a:spAutoFit/>
          </a:bodyPr>
          <a:lstStyle/>
          <a:p>
            <a:endParaRPr lang="en-US" sz="3200">
              <a:latin typeface="Helvetica"/>
              <a:cs typeface="Calibri"/>
            </a:endParaRPr>
          </a:p>
        </p:txBody>
      </p:sp>
      <p:pic>
        <p:nvPicPr>
          <p:cNvPr id="2" name="Content Placeholder 41" descr="A picture containing arrow&#10;&#10;Description automatically generated">
            <a:extLst>
              <a:ext uri="{FF2B5EF4-FFF2-40B4-BE49-F238E27FC236}">
                <a16:creationId xmlns:a16="http://schemas.microsoft.com/office/drawing/2014/main" id="{413AC2AC-D871-4378-BC2F-557169B6C6A4}"/>
              </a:ext>
            </a:extLst>
          </p:cNvPr>
          <p:cNvPicPr>
            <a:picLocks noChangeAspect="1"/>
          </p:cNvPicPr>
          <p:nvPr/>
        </p:nvPicPr>
        <p:blipFill rotWithShape="1">
          <a:blip r:embed="rId3">
            <a:extLst>
              <a:ext uri="{28A0092B-C50C-407E-A947-70E740481C1C}">
                <a14:useLocalDpi xmlns:a14="http://schemas.microsoft.com/office/drawing/2010/main" val="0"/>
              </a:ext>
            </a:extLst>
          </a:blip>
          <a:srcRect l="14300" t="10892" r="15708" b="10420"/>
          <a:stretch/>
        </p:blipFill>
        <p:spPr>
          <a:xfrm>
            <a:off x="38731361" y="614978"/>
            <a:ext cx="4394548" cy="4940482"/>
          </a:xfrm>
          <a:prstGeom prst="rect">
            <a:avLst/>
          </a:prstGeom>
        </p:spPr>
      </p:pic>
      <p:sp>
        <p:nvSpPr>
          <p:cNvPr id="17" name="TextBox 16">
            <a:extLst>
              <a:ext uri="{FF2B5EF4-FFF2-40B4-BE49-F238E27FC236}">
                <a16:creationId xmlns:a16="http://schemas.microsoft.com/office/drawing/2014/main" id="{23BA2A5F-C4CD-FEE2-B3AE-7985153379F7}"/>
              </a:ext>
            </a:extLst>
          </p:cNvPr>
          <p:cNvSpPr txBox="1"/>
          <p:nvPr/>
        </p:nvSpPr>
        <p:spPr>
          <a:xfrm>
            <a:off x="33560946" y="7450280"/>
            <a:ext cx="9327897" cy="6234225"/>
          </a:xfrm>
          <a:prstGeom prst="rect">
            <a:avLst/>
          </a:prstGeom>
          <a:noFill/>
        </p:spPr>
        <p:txBody>
          <a:bodyPr wrap="square" lIns="91440" tIns="45720" rIns="91440" bIns="45720" rtlCol="0" anchor="t">
            <a:spAutoFit/>
          </a:bodyPr>
          <a:lstStyle/>
          <a:p>
            <a:pPr marL="571500" indent="-571500" algn="just">
              <a:buFont typeface="Arial"/>
              <a:buChar char="•"/>
            </a:pPr>
            <a:r>
              <a:rPr lang="en-US" sz="3600" dirty="0">
                <a:latin typeface="Helvetica"/>
                <a:ea typeface="Calibri" panose="020F0502020204030204" pitchFamily="34" charset="0"/>
                <a:cs typeface="Helvetica"/>
              </a:rPr>
              <a:t>It is expected that</a:t>
            </a:r>
            <a:r>
              <a:rPr lang="en-US" sz="3600" dirty="0">
                <a:effectLst/>
                <a:latin typeface="Helvetica"/>
                <a:ea typeface="Calibri" panose="020F0502020204030204" pitchFamily="34" charset="0"/>
                <a:cs typeface="Helvetica"/>
              </a:rPr>
              <a:t> when an individual initially arrives at a location of higher elevation, lung </a:t>
            </a:r>
            <a:r>
              <a:rPr lang="en-US" sz="3600" dirty="0">
                <a:latin typeface="Helvetica"/>
                <a:ea typeface="Calibri" panose="020F0502020204030204" pitchFamily="34" charset="0"/>
                <a:cs typeface="Helvetica"/>
              </a:rPr>
              <a:t>function will be decreased due</a:t>
            </a:r>
            <a:r>
              <a:rPr lang="en-US" sz="3600" dirty="0">
                <a:effectLst/>
                <a:latin typeface="Helvetica"/>
                <a:ea typeface="Calibri" panose="020F0502020204030204" pitchFamily="34" charset="0"/>
                <a:cs typeface="Helvetica"/>
              </a:rPr>
              <a:t> to the </a:t>
            </a:r>
            <a:r>
              <a:rPr lang="en-US" sz="3600" dirty="0">
                <a:latin typeface="Helvetica"/>
                <a:ea typeface="Calibri" panose="020F0502020204030204" pitchFamily="34" charset="0"/>
                <a:cs typeface="Helvetica"/>
              </a:rPr>
              <a:t>lower </a:t>
            </a:r>
            <a:r>
              <a:rPr lang="en-US" sz="3600" dirty="0">
                <a:effectLst/>
                <a:latin typeface="Helvetica"/>
                <a:ea typeface="Calibri" panose="020F0502020204030204" pitchFamily="34" charset="0"/>
                <a:cs typeface="Helvetica"/>
              </a:rPr>
              <a:t>availability</a:t>
            </a:r>
            <a:r>
              <a:rPr lang="en-US" sz="3600" dirty="0">
                <a:latin typeface="Helvetica"/>
                <a:ea typeface="Calibri" panose="020F0502020204030204" pitchFamily="34" charset="0"/>
                <a:cs typeface="Helvetica"/>
              </a:rPr>
              <a:t> of oxygen.</a:t>
            </a:r>
          </a:p>
          <a:p>
            <a:pPr marL="571500" indent="-571500" algn="just">
              <a:buFont typeface="Arial"/>
              <a:buChar char="•"/>
            </a:pPr>
            <a:r>
              <a:rPr lang="en-US" sz="3600" dirty="0">
                <a:latin typeface="Helvetica"/>
                <a:ea typeface="Calibri" panose="020F0502020204030204" pitchFamily="34" charset="0"/>
                <a:cs typeface="Helvetica"/>
              </a:rPr>
              <a:t>We expect a period of adjustment, where it will take time for lung function to return to normal levels following a move to higher altitude.</a:t>
            </a:r>
          </a:p>
          <a:p>
            <a:pPr marL="571500" indent="-571500" algn="just">
              <a:buFont typeface="Arial"/>
              <a:buChar char="•"/>
            </a:pPr>
            <a:r>
              <a:rPr lang="en-US" sz="3600" dirty="0">
                <a:latin typeface="Helvetica"/>
                <a:ea typeface="Calibri" panose="020F0502020204030204" pitchFamily="34" charset="0"/>
                <a:cs typeface="Helvetica"/>
              </a:rPr>
              <a:t>During the adjustment period, we</a:t>
            </a:r>
            <a:r>
              <a:rPr lang="en-US" sz="3600" dirty="0">
                <a:effectLst/>
                <a:latin typeface="Helvetica"/>
                <a:ea typeface="Calibri" panose="020F0502020204030204" pitchFamily="34" charset="0"/>
                <a:cs typeface="Helvetica"/>
              </a:rPr>
              <a:t> expect </a:t>
            </a:r>
            <a:r>
              <a:rPr lang="en-US" sz="3600" dirty="0">
                <a:latin typeface="Helvetica"/>
                <a:ea typeface="Calibri" panose="020F0502020204030204" pitchFamily="34" charset="0"/>
                <a:cs typeface="Helvetica"/>
              </a:rPr>
              <a:t>to see</a:t>
            </a:r>
            <a:r>
              <a:rPr lang="en-US" sz="3600" dirty="0">
                <a:effectLst/>
                <a:latin typeface="Helvetica"/>
                <a:ea typeface="Calibri" panose="020F0502020204030204" pitchFamily="34" charset="0"/>
                <a:cs typeface="Helvetica"/>
              </a:rPr>
              <a:t> some participants with </a:t>
            </a:r>
            <a:r>
              <a:rPr lang="en-US" sz="3600" dirty="0">
                <a:latin typeface="Helvetica"/>
                <a:ea typeface="Calibri" panose="020F0502020204030204" pitchFamily="34" charset="0"/>
                <a:cs typeface="Helvetica"/>
              </a:rPr>
              <a:t>symptoms similar to those seen in altitude sickness.</a:t>
            </a:r>
            <a:endParaRPr lang="en-US" sz="3600" dirty="0">
              <a:latin typeface="Helvetica"/>
              <a:cs typeface="Helvetica"/>
            </a:endParaRPr>
          </a:p>
        </p:txBody>
      </p:sp>
      <p:sp>
        <p:nvSpPr>
          <p:cNvPr id="18" name="TextBox 17">
            <a:extLst>
              <a:ext uri="{FF2B5EF4-FFF2-40B4-BE49-F238E27FC236}">
                <a16:creationId xmlns:a16="http://schemas.microsoft.com/office/drawing/2014/main" id="{B5FB3511-AD19-5990-A454-BC8E995F34D2}"/>
              </a:ext>
            </a:extLst>
          </p:cNvPr>
          <p:cNvSpPr txBox="1"/>
          <p:nvPr/>
        </p:nvSpPr>
        <p:spPr>
          <a:xfrm>
            <a:off x="33579029" y="15597111"/>
            <a:ext cx="9366072" cy="10556736"/>
          </a:xfrm>
          <a:prstGeom prst="rect">
            <a:avLst/>
          </a:prstGeom>
          <a:noFill/>
        </p:spPr>
        <p:txBody>
          <a:bodyPr wrap="square" lIns="91440" tIns="45720" rIns="91440" bIns="45720" rtlCol="0" anchor="t">
            <a:spAutoFit/>
          </a:bodyPr>
          <a:lstStyle/>
          <a:p>
            <a:pPr algn="just"/>
            <a:r>
              <a:rPr lang="en-US" sz="3600">
                <a:effectLst/>
                <a:latin typeface="Helvetica"/>
                <a:ea typeface="Calibri" panose="020F0502020204030204" pitchFamily="34" charset="0"/>
                <a:cs typeface="Helvetica"/>
              </a:rPr>
              <a:t>The objective of this study is to increase the knowledge base on the affect elevation has on lung function and how quickly our lungs can adjust to a change in elevation. We hope this data will be useful in preparing individuals relocating to higher elevations for the changes they can expect in their pulmonary function as they adjust to the elevation increase.</a:t>
            </a:r>
            <a:r>
              <a:rPr lang="en-US" sz="3600">
                <a:latin typeface="Helvetica"/>
                <a:ea typeface="Calibri" panose="020F0502020204030204" pitchFamily="34" charset="0"/>
                <a:cs typeface="Helvetica"/>
              </a:rPr>
              <a:t> This awareness will allow individuals to take steps to improve their performance, reduce their risk of altitude-related illnesses, and make informed decisions about their health and safety. Moreover, understanding the effects of altitude on lung capacity can also inform research into pulmonary and cardiovascular diseases, helping to develop new treatments and interventions.</a:t>
            </a:r>
            <a:endParaRPr lang="en-US" sz="3600">
              <a:effectLst/>
              <a:latin typeface="Helvetica" panose="020B0604020202020204" pitchFamily="34" charset="0"/>
              <a:ea typeface="Calibri" panose="020F0502020204030204" pitchFamily="34" charset="0"/>
              <a:cs typeface="Helvetica" panose="020B0604020202020204" pitchFamily="34" charset="0"/>
            </a:endParaRPr>
          </a:p>
          <a:p>
            <a:endParaRPr lang="en-US" sz="3200">
              <a:latin typeface="Helvetica" panose="020B0604020202020204" pitchFamily="34" charset="0"/>
              <a:cs typeface="Helvetica" panose="020B0604020202020204" pitchFamily="34" charset="0"/>
            </a:endParaRPr>
          </a:p>
        </p:txBody>
      </p:sp>
      <p:sp>
        <p:nvSpPr>
          <p:cNvPr id="21" name="TextBox 20">
            <a:extLst>
              <a:ext uri="{FF2B5EF4-FFF2-40B4-BE49-F238E27FC236}">
                <a16:creationId xmlns:a16="http://schemas.microsoft.com/office/drawing/2014/main" id="{902DC040-1EB9-E369-0EB5-DD0776BFA4A4}"/>
              </a:ext>
            </a:extLst>
          </p:cNvPr>
          <p:cNvSpPr txBox="1"/>
          <p:nvPr/>
        </p:nvSpPr>
        <p:spPr>
          <a:xfrm>
            <a:off x="907332" y="7437020"/>
            <a:ext cx="9376811" cy="4524315"/>
          </a:xfrm>
          <a:prstGeom prst="rect">
            <a:avLst/>
          </a:prstGeom>
          <a:noFill/>
        </p:spPr>
        <p:txBody>
          <a:bodyPr wrap="square" lIns="91440" tIns="45720" rIns="91440" bIns="45720" rtlCol="0" anchor="t">
            <a:spAutoFit/>
          </a:bodyPr>
          <a:lstStyle/>
          <a:p>
            <a:pPr algn="just"/>
            <a:r>
              <a:rPr lang="en-US" sz="3600">
                <a:latin typeface="Helvetica"/>
                <a:cs typeface="Helvetica"/>
              </a:rPr>
              <a:t>Altitude sickness is a well-known phenomenon among those who frequently participate in mountain-based outdoor activities. It is caused by the sudden decrease in available atmospheric oxygen and is usually experienced within 6-24 hours after reaching an elevation of 2500m (8200 ft) above sea level (NHS).</a:t>
            </a:r>
          </a:p>
        </p:txBody>
      </p:sp>
      <p:sp>
        <p:nvSpPr>
          <p:cNvPr id="25" name="TextBox 24">
            <a:extLst>
              <a:ext uri="{FF2B5EF4-FFF2-40B4-BE49-F238E27FC236}">
                <a16:creationId xmlns:a16="http://schemas.microsoft.com/office/drawing/2014/main" id="{7AD8B616-FA79-B843-7A23-65585CD59458}"/>
              </a:ext>
            </a:extLst>
          </p:cNvPr>
          <p:cNvSpPr txBox="1"/>
          <p:nvPr/>
        </p:nvSpPr>
        <p:spPr>
          <a:xfrm>
            <a:off x="1357388" y="19117762"/>
            <a:ext cx="8606717" cy="954107"/>
          </a:xfrm>
          <a:prstGeom prst="rect">
            <a:avLst/>
          </a:prstGeom>
          <a:noFill/>
        </p:spPr>
        <p:txBody>
          <a:bodyPr wrap="square" lIns="91440" tIns="45720" rIns="91440" bIns="45720" rtlCol="0" anchor="t">
            <a:spAutoFit/>
          </a:bodyPr>
          <a:lstStyle/>
          <a:p>
            <a:pPr algn="just"/>
            <a:r>
              <a:rPr lang="en-US" sz="2800" b="1">
                <a:latin typeface="Helvetica"/>
                <a:cs typeface="Helvetica"/>
              </a:rPr>
              <a:t>Image 1. </a:t>
            </a:r>
            <a:r>
              <a:rPr lang="en-US" sz="2800">
                <a:latin typeface="Helvetica"/>
                <a:cs typeface="Helvetica"/>
              </a:rPr>
              <a:t>Oxygen availability at various altitudes. Image obtained from Public Health Notes.</a:t>
            </a:r>
            <a:endParaRPr lang="en-US">
              <a:cs typeface="Calibri" panose="020F0502020204030204"/>
            </a:endParaRPr>
          </a:p>
        </p:txBody>
      </p:sp>
      <p:sp>
        <p:nvSpPr>
          <p:cNvPr id="5" name="Rectangle: Rounded Corners 4">
            <a:extLst>
              <a:ext uri="{FF2B5EF4-FFF2-40B4-BE49-F238E27FC236}">
                <a16:creationId xmlns:a16="http://schemas.microsoft.com/office/drawing/2014/main" id="{41FD7B22-9B21-C534-28FB-B5A2E88FB4A4}"/>
              </a:ext>
            </a:extLst>
          </p:cNvPr>
          <p:cNvSpPr/>
          <p:nvPr/>
        </p:nvSpPr>
        <p:spPr>
          <a:xfrm>
            <a:off x="33093473" y="25976765"/>
            <a:ext cx="10353424" cy="3827515"/>
          </a:xfrm>
          <a:prstGeom prst="roundRect">
            <a:avLst>
              <a:gd name="adj" fmla="val 544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a:p>
        </p:txBody>
      </p:sp>
      <p:sp>
        <p:nvSpPr>
          <p:cNvPr id="7" name="TextBox 6">
            <a:extLst>
              <a:ext uri="{FF2B5EF4-FFF2-40B4-BE49-F238E27FC236}">
                <a16:creationId xmlns:a16="http://schemas.microsoft.com/office/drawing/2014/main" id="{1C8C5BCC-6F2A-C930-F8A6-D4AEC7FF33F2}"/>
              </a:ext>
            </a:extLst>
          </p:cNvPr>
          <p:cNvSpPr txBox="1"/>
          <p:nvPr/>
        </p:nvSpPr>
        <p:spPr>
          <a:xfrm>
            <a:off x="34680378" y="26257202"/>
            <a:ext cx="7296835" cy="923330"/>
          </a:xfrm>
          <a:prstGeom prst="rect">
            <a:avLst/>
          </a:prstGeom>
          <a:noFill/>
        </p:spPr>
        <p:txBody>
          <a:bodyPr wrap="square" lIns="91440" tIns="45720" rIns="91440" bIns="45720" rtlCol="0" anchor="t">
            <a:spAutoFit/>
          </a:bodyPr>
          <a:lstStyle/>
          <a:p>
            <a:pPr algn="ctr">
              <a:buSzPct val="130000"/>
            </a:pPr>
            <a:r>
              <a:rPr lang="en-US" sz="5400" b="1">
                <a:latin typeface="Helvetica"/>
                <a:cs typeface="Times New Roman"/>
              </a:rPr>
              <a:t>References</a:t>
            </a:r>
            <a:endParaRPr lang="en-US" sz="5400" b="1">
              <a:latin typeface="Helvetica" pitchFamily="2" charset="0"/>
              <a:cs typeface="Times New Roman" panose="02020603050405020304" pitchFamily="18" charset="0"/>
            </a:endParaRPr>
          </a:p>
        </p:txBody>
      </p:sp>
      <p:sp>
        <p:nvSpPr>
          <p:cNvPr id="9" name="TextBox 8">
            <a:extLst>
              <a:ext uri="{FF2B5EF4-FFF2-40B4-BE49-F238E27FC236}">
                <a16:creationId xmlns:a16="http://schemas.microsoft.com/office/drawing/2014/main" id="{1526BFBD-A41E-D31B-70FF-CF4A76CD95BE}"/>
              </a:ext>
            </a:extLst>
          </p:cNvPr>
          <p:cNvSpPr txBox="1"/>
          <p:nvPr/>
        </p:nvSpPr>
        <p:spPr>
          <a:xfrm>
            <a:off x="11658195" y="6967469"/>
            <a:ext cx="20581839" cy="3077766"/>
          </a:xfrm>
          <a:prstGeom prst="rect">
            <a:avLst/>
          </a:prstGeom>
          <a:noFill/>
        </p:spPr>
        <p:txBody>
          <a:bodyPr wrap="square" lIns="91440" tIns="45720" rIns="91440" bIns="45720" rtlCol="0" anchor="t">
            <a:spAutoFit/>
          </a:bodyPr>
          <a:lstStyle/>
          <a:p>
            <a:pPr algn="just">
              <a:buFont typeface="+mj-lt"/>
              <a:buAutoNum type="arabicPeriod"/>
            </a:pPr>
            <a:endParaRPr lang="en-US" sz="3200" b="0" i="0">
              <a:solidFill>
                <a:srgbClr val="374151"/>
              </a:solidFill>
              <a:effectLst/>
              <a:latin typeface="Helvetica"/>
              <a:cs typeface="Helvetica"/>
            </a:endParaRPr>
          </a:p>
          <a:p>
            <a:pPr algn="just"/>
            <a:r>
              <a:rPr lang="en-US" sz="3600" b="0" i="0">
                <a:effectLst/>
                <a:latin typeface="Helvetica"/>
                <a:cs typeface="Helvetica"/>
              </a:rPr>
              <a:t>This study </a:t>
            </a:r>
            <a:r>
              <a:rPr lang="en-US" sz="3600">
                <a:latin typeface="Helvetica"/>
                <a:cs typeface="Helvetica"/>
              </a:rPr>
              <a:t>aims</a:t>
            </a:r>
            <a:r>
              <a:rPr lang="en-US" sz="3600" b="0" i="0">
                <a:effectLst/>
                <a:latin typeface="Helvetica"/>
                <a:cs typeface="Helvetica"/>
              </a:rPr>
              <a:t> to determine the effects of moving from a location of low elevation to a location of high elevation on lung function, as measured by spirometry. The methods described </a:t>
            </a:r>
            <a:r>
              <a:rPr lang="en-US" sz="3600">
                <a:latin typeface="Helvetica"/>
                <a:cs typeface="Helvetica"/>
              </a:rPr>
              <a:t>below are</a:t>
            </a:r>
            <a:r>
              <a:rPr lang="en-US" sz="3600" b="0" i="0">
                <a:effectLst/>
                <a:latin typeface="Helvetica"/>
                <a:cs typeface="Helvetica"/>
              </a:rPr>
              <a:t> widely used in respiratory physiology research and provide a reliable and valid </a:t>
            </a:r>
            <a:r>
              <a:rPr lang="en-US" sz="3600">
                <a:latin typeface="Helvetica"/>
                <a:cs typeface="Helvetica"/>
              </a:rPr>
              <a:t>method of</a:t>
            </a:r>
            <a:r>
              <a:rPr lang="en-US" sz="3600" b="0" i="0">
                <a:effectLst/>
                <a:latin typeface="Helvetica"/>
                <a:cs typeface="Helvetica"/>
              </a:rPr>
              <a:t> evaluating changes in lung function.</a:t>
            </a:r>
          </a:p>
          <a:p>
            <a:endParaRPr lang="en-US"/>
          </a:p>
        </p:txBody>
      </p:sp>
      <p:sp>
        <p:nvSpPr>
          <p:cNvPr id="10" name="TextBox 9">
            <a:extLst>
              <a:ext uri="{FF2B5EF4-FFF2-40B4-BE49-F238E27FC236}">
                <a16:creationId xmlns:a16="http://schemas.microsoft.com/office/drawing/2014/main" id="{885FCE7F-4D46-2D1E-0961-09D44AC5ADEB}"/>
              </a:ext>
            </a:extLst>
          </p:cNvPr>
          <p:cNvSpPr txBox="1"/>
          <p:nvPr/>
        </p:nvSpPr>
        <p:spPr>
          <a:xfrm>
            <a:off x="11503877" y="15599482"/>
            <a:ext cx="20809904" cy="7848302"/>
          </a:xfrm>
          <a:prstGeom prst="rect">
            <a:avLst/>
          </a:prstGeom>
          <a:noFill/>
        </p:spPr>
        <p:txBody>
          <a:bodyPr wrap="square" lIns="91440" tIns="45720" rIns="91440" bIns="45720" rtlCol="0" anchor="t">
            <a:spAutoFit/>
          </a:bodyPr>
          <a:lstStyle/>
          <a:p>
            <a:pPr marL="457200" indent="-457200" algn="just">
              <a:buFont typeface="Arial"/>
              <a:buChar char="•"/>
            </a:pPr>
            <a:r>
              <a:rPr lang="en-US" sz="3600" dirty="0">
                <a:effectLst/>
                <a:latin typeface="Helvetica"/>
                <a:ea typeface="Calibri" panose="020F0502020204030204" pitchFamily="34" charset="0"/>
                <a:cs typeface="Helvetica"/>
              </a:rPr>
              <a:t>Our proposed study will track changes in pulmonary function over time after moving from a region of low elevation (1,000 feet above sea level or lower) to one of high elevation (4,500 feet above sea level in Provo, Utah).</a:t>
            </a:r>
            <a:r>
              <a:rPr lang="en-US" sz="3600" dirty="0">
                <a:latin typeface="Helvetica"/>
                <a:ea typeface="Calibri" panose="020F0502020204030204" pitchFamily="34" charset="0"/>
                <a:cs typeface="Helvetica"/>
              </a:rPr>
              <a:t> </a:t>
            </a:r>
          </a:p>
          <a:p>
            <a:pPr marL="457200" indent="-457200" algn="just">
              <a:buFont typeface="Arial"/>
              <a:buChar char="•"/>
            </a:pPr>
            <a:r>
              <a:rPr lang="en-US" sz="3600" dirty="0">
                <a:latin typeface="Helvetica"/>
                <a:ea typeface="Calibri" panose="020F0502020204030204" pitchFamily="34" charset="0"/>
                <a:cs typeface="Helvetica"/>
              </a:rPr>
              <a:t>Subjects will be recruited from incoming</a:t>
            </a:r>
            <a:r>
              <a:rPr lang="en-US" sz="3600" dirty="0">
                <a:effectLst/>
                <a:latin typeface="Helvetica"/>
                <a:ea typeface="Calibri" panose="020F0502020204030204" pitchFamily="34" charset="0"/>
                <a:cs typeface="Helvetica"/>
              </a:rPr>
              <a:t> students </a:t>
            </a:r>
            <a:r>
              <a:rPr lang="en-US" sz="3600" dirty="0">
                <a:latin typeface="Helvetica"/>
                <a:ea typeface="Calibri" panose="020F0502020204030204" pitchFamily="34" charset="0"/>
                <a:cs typeface="Helvetica"/>
              </a:rPr>
              <a:t>at Noorda</a:t>
            </a:r>
            <a:r>
              <a:rPr lang="en-US" sz="3600" dirty="0">
                <a:effectLst/>
                <a:latin typeface="Helvetica"/>
                <a:ea typeface="Calibri" panose="020F0502020204030204" pitchFamily="34" charset="0"/>
                <a:cs typeface="Helvetica"/>
              </a:rPr>
              <a:t> College of Osteopathic Medicine that hail from places of elevation lower than 1,000 feet.</a:t>
            </a:r>
            <a:r>
              <a:rPr lang="en-US" sz="3600" dirty="0">
                <a:latin typeface="Helvetica"/>
                <a:ea typeface="Calibri" panose="020F0502020204030204" pitchFamily="34" charset="0"/>
                <a:cs typeface="Helvetica"/>
              </a:rPr>
              <a:t> </a:t>
            </a:r>
          </a:p>
          <a:p>
            <a:pPr marL="457200" indent="-457200" algn="just">
              <a:buFont typeface="Arial"/>
              <a:buChar char="•"/>
            </a:pPr>
            <a:r>
              <a:rPr lang="en-US" sz="3600" dirty="0">
                <a:latin typeface="Helvetica"/>
                <a:ea typeface="Calibri" panose="020F0502020204030204" pitchFamily="34" charset="0"/>
                <a:cs typeface="Helvetica"/>
              </a:rPr>
              <a:t>Participants will undergo spirometry testing to</a:t>
            </a:r>
            <a:r>
              <a:rPr lang="en-US" sz="3600" dirty="0">
                <a:effectLst/>
                <a:latin typeface="Helvetica"/>
                <a:ea typeface="Calibri" panose="020F0502020204030204" pitchFamily="34" charset="0"/>
                <a:cs typeface="Helvetica"/>
              </a:rPr>
              <a:t> index</a:t>
            </a:r>
            <a:r>
              <a:rPr lang="en-US" sz="3600" dirty="0">
                <a:latin typeface="Helvetica"/>
                <a:ea typeface="Calibri" panose="020F0502020204030204" pitchFamily="34" charset="0"/>
                <a:cs typeface="Helvetica"/>
              </a:rPr>
              <a:t> their</a:t>
            </a:r>
            <a:r>
              <a:rPr lang="en-US" sz="3600" dirty="0">
                <a:effectLst/>
                <a:latin typeface="Helvetica"/>
                <a:ea typeface="Calibri" panose="020F0502020204030204" pitchFamily="34" charset="0"/>
                <a:cs typeface="Helvetica"/>
              </a:rPr>
              <a:t> tidal volume, respiratory rate, forced vital capacity,</a:t>
            </a:r>
            <a:r>
              <a:rPr lang="en-US" sz="3600" dirty="0">
                <a:latin typeface="Helvetica"/>
                <a:ea typeface="Calibri" panose="020F0502020204030204" pitchFamily="34" charset="0"/>
                <a:cs typeface="Helvetica"/>
              </a:rPr>
              <a:t> forced expiratory</a:t>
            </a:r>
            <a:r>
              <a:rPr lang="en-US" sz="3600" dirty="0">
                <a:effectLst/>
                <a:latin typeface="Helvetica"/>
                <a:ea typeface="Calibri" panose="020F0502020204030204" pitchFamily="34" charset="0"/>
                <a:cs typeface="Helvetica"/>
              </a:rPr>
              <a:t> </a:t>
            </a:r>
            <a:r>
              <a:rPr lang="en-US" sz="3600" dirty="0">
                <a:latin typeface="Helvetica"/>
                <a:ea typeface="Calibri" panose="020F0502020204030204" pitchFamily="34" charset="0"/>
                <a:cs typeface="Helvetica"/>
              </a:rPr>
              <a:t>volume, </a:t>
            </a:r>
            <a:r>
              <a:rPr lang="en-US" sz="3600" dirty="0">
                <a:effectLst/>
                <a:latin typeface="Helvetica"/>
                <a:ea typeface="Calibri" panose="020F0502020204030204" pitchFamily="34" charset="0"/>
                <a:cs typeface="Helvetica"/>
              </a:rPr>
              <a:t>and peak expiratory flow rate.</a:t>
            </a:r>
            <a:r>
              <a:rPr lang="en-US" sz="3600" dirty="0">
                <a:latin typeface="Helvetica"/>
                <a:ea typeface="Calibri" panose="020F0502020204030204" pitchFamily="34" charset="0"/>
                <a:cs typeface="Helvetica"/>
              </a:rPr>
              <a:t> </a:t>
            </a:r>
          </a:p>
          <a:p>
            <a:pPr marL="1028065" lvl="1" indent="-571500" algn="just">
              <a:buFont typeface="Courier New"/>
              <a:buChar char="o"/>
            </a:pPr>
            <a:r>
              <a:rPr lang="en-US" sz="3600" dirty="0">
                <a:effectLst/>
                <a:latin typeface="Helvetica"/>
                <a:ea typeface="Calibri" panose="020F0502020204030204" pitchFamily="34" charset="0"/>
                <a:cs typeface="Helvetica"/>
              </a:rPr>
              <a:t>Initial testing on subjects will be completed within seven days of arriving in Provo</a:t>
            </a:r>
            <a:r>
              <a:rPr lang="en-US" sz="3600" dirty="0">
                <a:latin typeface="Helvetica"/>
                <a:ea typeface="Calibri" panose="020F0502020204030204" pitchFamily="34" charset="0"/>
                <a:cs typeface="Helvetica"/>
              </a:rPr>
              <a:t>, UT.</a:t>
            </a:r>
          </a:p>
          <a:p>
            <a:pPr marL="1028065" lvl="1" indent="-571500" algn="just">
              <a:buFont typeface="Courier New"/>
              <a:buChar char="o"/>
            </a:pPr>
            <a:r>
              <a:rPr lang="en-US" sz="3600" dirty="0">
                <a:latin typeface="Helvetica"/>
                <a:ea typeface="Calibri" panose="020F0502020204030204" pitchFamily="34" charset="0"/>
                <a:cs typeface="Helvetica"/>
              </a:rPr>
              <a:t>Repeat</a:t>
            </a:r>
            <a:r>
              <a:rPr lang="en-US" sz="3600" dirty="0">
                <a:effectLst/>
                <a:latin typeface="Helvetica"/>
                <a:ea typeface="Calibri" panose="020F0502020204030204" pitchFamily="34" charset="0"/>
                <a:cs typeface="Helvetica"/>
              </a:rPr>
              <a:t> testing will occur monthly over the subsequent 6-10 months</a:t>
            </a:r>
            <a:r>
              <a:rPr lang="en-US" sz="3600" dirty="0">
                <a:latin typeface="Helvetica"/>
                <a:ea typeface="Calibri" panose="020F0502020204030204" pitchFamily="34" charset="0"/>
                <a:cs typeface="Helvetica"/>
              </a:rPr>
              <a:t>.</a:t>
            </a:r>
          </a:p>
          <a:p>
            <a:pPr marL="457200" indent="-457200" algn="just">
              <a:buFont typeface="Arial"/>
              <a:buChar char="•"/>
            </a:pPr>
            <a:r>
              <a:rPr lang="en-US" sz="3600" dirty="0">
                <a:latin typeface="Helvetica"/>
                <a:ea typeface="Calibri" panose="020F0502020204030204" pitchFamily="34" charset="0"/>
                <a:cs typeface="Helvetica"/>
              </a:rPr>
              <a:t>Changes</a:t>
            </a:r>
            <a:r>
              <a:rPr lang="en-US" sz="3600" dirty="0">
                <a:effectLst/>
                <a:latin typeface="Helvetica"/>
                <a:ea typeface="Calibri" panose="020F0502020204030204" pitchFamily="34" charset="0"/>
                <a:cs typeface="Helvetica"/>
              </a:rPr>
              <a:t> in the above </a:t>
            </a:r>
            <a:r>
              <a:rPr lang="en-US" sz="3600" dirty="0">
                <a:latin typeface="Helvetica"/>
                <a:ea typeface="Calibri" panose="020F0502020204030204" pitchFamily="34" charset="0"/>
                <a:cs typeface="Helvetica"/>
              </a:rPr>
              <a:t>markers</a:t>
            </a:r>
            <a:r>
              <a:rPr lang="en-US" sz="3600" dirty="0">
                <a:effectLst/>
                <a:latin typeface="Helvetica"/>
                <a:ea typeface="Calibri" panose="020F0502020204030204" pitchFamily="34" charset="0"/>
                <a:cs typeface="Helvetica"/>
              </a:rPr>
              <a:t> will be graphed over time.</a:t>
            </a:r>
          </a:p>
          <a:p>
            <a:pPr marL="457200" indent="-457200" algn="just">
              <a:buFont typeface="Arial"/>
              <a:buChar char="•"/>
            </a:pPr>
            <a:r>
              <a:rPr lang="en-US" sz="3600" dirty="0">
                <a:latin typeface="Helvetica"/>
                <a:cs typeface="Helvetica"/>
              </a:rPr>
              <a:t>Data will be analyzed using descriptive statistics and repeated measures analysis of variance (ANOVA) to compare the differences in lung function before and after the change in elevation.</a:t>
            </a:r>
          </a:p>
          <a:p>
            <a:pPr marL="913765" lvl="1" indent="-457200" algn="just">
              <a:buFont typeface="Arial"/>
              <a:buChar char="•"/>
            </a:pPr>
            <a:r>
              <a:rPr lang="en-US" sz="3600" dirty="0">
                <a:latin typeface="Helvetica"/>
                <a:cs typeface="Helvetica"/>
              </a:rPr>
              <a:t>The ANOVA model will take into account the individual differences in baseline lung function and the changes in lung function over time.</a:t>
            </a:r>
          </a:p>
        </p:txBody>
      </p:sp>
      <p:pic>
        <p:nvPicPr>
          <p:cNvPr id="20" name="Picture 21" descr="Diagram&#10;&#10;Description automatically generated">
            <a:extLst>
              <a:ext uri="{FF2B5EF4-FFF2-40B4-BE49-F238E27FC236}">
                <a16:creationId xmlns:a16="http://schemas.microsoft.com/office/drawing/2014/main" id="{D180F356-E92B-9FCB-E25A-A506B8B2063C}"/>
              </a:ext>
            </a:extLst>
          </p:cNvPr>
          <p:cNvPicPr>
            <a:picLocks noChangeAspect="1"/>
          </p:cNvPicPr>
          <p:nvPr/>
        </p:nvPicPr>
        <p:blipFill>
          <a:blip r:embed="rId5"/>
          <a:stretch>
            <a:fillRect/>
          </a:stretch>
        </p:blipFill>
        <p:spPr>
          <a:xfrm>
            <a:off x="17005759" y="9624599"/>
            <a:ext cx="9907131" cy="4546050"/>
          </a:xfrm>
          <a:prstGeom prst="rect">
            <a:avLst/>
          </a:prstGeom>
        </p:spPr>
      </p:pic>
      <p:pic>
        <p:nvPicPr>
          <p:cNvPr id="3" name="Picture 7" descr="Rectangle&#10;&#10;Description automatically generated">
            <a:extLst>
              <a:ext uri="{FF2B5EF4-FFF2-40B4-BE49-F238E27FC236}">
                <a16:creationId xmlns:a16="http://schemas.microsoft.com/office/drawing/2014/main" id="{8294ECCE-B08D-5427-E3B1-4BBA504E67EA}"/>
              </a:ext>
            </a:extLst>
          </p:cNvPr>
          <p:cNvPicPr>
            <a:picLocks noChangeAspect="1"/>
          </p:cNvPicPr>
          <p:nvPr/>
        </p:nvPicPr>
        <p:blipFill>
          <a:blip r:embed="rId6"/>
          <a:stretch>
            <a:fillRect/>
          </a:stretch>
        </p:blipFill>
        <p:spPr>
          <a:xfrm>
            <a:off x="13832964" y="23373903"/>
            <a:ext cx="6045270" cy="4574760"/>
          </a:xfrm>
          <a:prstGeom prst="rect">
            <a:avLst/>
          </a:prstGeom>
        </p:spPr>
      </p:pic>
      <p:pic>
        <p:nvPicPr>
          <p:cNvPr id="28" name="Picture 28" descr="Chart, funnel chart&#10;&#10;Description automatically generated">
            <a:extLst>
              <a:ext uri="{FF2B5EF4-FFF2-40B4-BE49-F238E27FC236}">
                <a16:creationId xmlns:a16="http://schemas.microsoft.com/office/drawing/2014/main" id="{96AA656F-97B5-97D5-2FA5-A2EAECDF3542}"/>
              </a:ext>
            </a:extLst>
          </p:cNvPr>
          <p:cNvPicPr>
            <a:picLocks noChangeAspect="1"/>
          </p:cNvPicPr>
          <p:nvPr/>
        </p:nvPicPr>
        <p:blipFill>
          <a:blip r:embed="rId7"/>
          <a:stretch>
            <a:fillRect/>
          </a:stretch>
        </p:blipFill>
        <p:spPr>
          <a:xfrm>
            <a:off x="1946669" y="12365559"/>
            <a:ext cx="7556738" cy="6472398"/>
          </a:xfrm>
          <a:prstGeom prst="rect">
            <a:avLst/>
          </a:prstGeom>
        </p:spPr>
      </p:pic>
      <p:sp>
        <p:nvSpPr>
          <p:cNvPr id="29" name="TextBox 28">
            <a:extLst>
              <a:ext uri="{FF2B5EF4-FFF2-40B4-BE49-F238E27FC236}">
                <a16:creationId xmlns:a16="http://schemas.microsoft.com/office/drawing/2014/main" id="{173F029A-C195-BA5C-4C2E-3A665AD775C4}"/>
              </a:ext>
            </a:extLst>
          </p:cNvPr>
          <p:cNvSpPr txBox="1"/>
          <p:nvPr/>
        </p:nvSpPr>
        <p:spPr>
          <a:xfrm>
            <a:off x="907331" y="20637922"/>
            <a:ext cx="9376810" cy="8956298"/>
          </a:xfrm>
          <a:prstGeom prst="rect">
            <a:avLst/>
          </a:prstGeom>
          <a:noFill/>
        </p:spPr>
        <p:txBody>
          <a:bodyPr wrap="square" lIns="91440" tIns="45720" rIns="91440" bIns="45720" rtlCol="0" anchor="t">
            <a:spAutoFit/>
          </a:bodyPr>
          <a:lstStyle/>
          <a:p>
            <a:pPr algn="just"/>
            <a:r>
              <a:rPr lang="en-US" sz="3600">
                <a:latin typeface="Helvetica"/>
                <a:cs typeface="Helvetica"/>
              </a:rPr>
              <a:t>Symptoms of altitude sickness typically include: </a:t>
            </a:r>
            <a:endParaRPr lang="en-US" sz="3600">
              <a:latin typeface="Helvetica"/>
              <a:cs typeface="Calibri"/>
            </a:endParaRPr>
          </a:p>
          <a:p>
            <a:pPr marL="457200" indent="-457200" algn="just">
              <a:buFont typeface="Arial"/>
              <a:buChar char="•"/>
            </a:pPr>
            <a:r>
              <a:rPr lang="en-US" sz="3600">
                <a:latin typeface="Helvetica"/>
                <a:cs typeface="Helvetica"/>
              </a:rPr>
              <a:t>Headache</a:t>
            </a:r>
          </a:p>
          <a:p>
            <a:pPr marL="457200" indent="-457200" algn="just">
              <a:buFont typeface="Arial"/>
              <a:buChar char="•"/>
            </a:pPr>
            <a:r>
              <a:rPr lang="en-US" sz="3600">
                <a:latin typeface="Helvetica"/>
                <a:cs typeface="Helvetica"/>
              </a:rPr>
              <a:t>Nausea</a:t>
            </a:r>
          </a:p>
          <a:p>
            <a:pPr marL="457200" indent="-457200" algn="just">
              <a:buFont typeface="Arial"/>
              <a:buChar char="•"/>
            </a:pPr>
            <a:r>
              <a:rPr lang="en-US" sz="3600">
                <a:latin typeface="Helvetica"/>
                <a:cs typeface="Helvetica"/>
              </a:rPr>
              <a:t>Fatigue</a:t>
            </a:r>
          </a:p>
          <a:p>
            <a:pPr marL="457200" indent="-457200" algn="just">
              <a:buFont typeface="Arial"/>
              <a:buChar char="•"/>
            </a:pPr>
            <a:r>
              <a:rPr lang="en-US" sz="3600">
                <a:latin typeface="Helvetica"/>
                <a:cs typeface="Helvetica"/>
              </a:rPr>
              <a:t>Dizziness</a:t>
            </a:r>
          </a:p>
          <a:p>
            <a:pPr marL="457200" indent="-457200" algn="just">
              <a:buFont typeface="Arial"/>
              <a:buChar char="•"/>
            </a:pPr>
            <a:r>
              <a:rPr lang="en-US" sz="3600">
                <a:latin typeface="Helvetica"/>
                <a:cs typeface="Helvetica"/>
              </a:rPr>
              <a:t>Loss of appetite </a:t>
            </a:r>
            <a:endParaRPr lang="en-US" sz="3600">
              <a:latin typeface="Helvetica"/>
              <a:cs typeface="Calibri"/>
            </a:endParaRPr>
          </a:p>
          <a:p>
            <a:pPr marL="457200" indent="-457200" algn="just">
              <a:buFont typeface="Arial"/>
              <a:buChar char="•"/>
            </a:pPr>
            <a:r>
              <a:rPr lang="en-US" sz="3600">
                <a:latin typeface="Helvetica"/>
                <a:cs typeface="Helvetica"/>
              </a:rPr>
              <a:t>Shortness of breath</a:t>
            </a:r>
            <a:endParaRPr lang="en-US" sz="3600">
              <a:latin typeface="Helvetica"/>
              <a:cs typeface="Calibri"/>
            </a:endParaRPr>
          </a:p>
          <a:p>
            <a:pPr marL="457200" indent="-457200" algn="just">
              <a:buFont typeface="Arial"/>
              <a:buChar char="•"/>
            </a:pPr>
            <a:endParaRPr lang="en-US" sz="3600">
              <a:latin typeface="Helvetica"/>
              <a:cs typeface="Helvetica"/>
            </a:endParaRPr>
          </a:p>
          <a:p>
            <a:pPr algn="just"/>
            <a:r>
              <a:rPr lang="en-US" sz="3600">
                <a:latin typeface="Helvetica"/>
                <a:cs typeface="Helvetica"/>
              </a:rPr>
              <a:t>Activities that include a dramatic shift in elevation often involve preparation to prevent altitude sickness. While this is a common practice among mountaineers, preparing for the elevation change when moving from San Diego, California to Provo, Utah is one that is not often discussed.</a:t>
            </a:r>
            <a:endParaRPr lang="en-US" sz="3600">
              <a:cs typeface="Calibri"/>
            </a:endParaRPr>
          </a:p>
        </p:txBody>
      </p:sp>
      <p:sp>
        <p:nvSpPr>
          <p:cNvPr id="31" name="TextBox 30">
            <a:extLst>
              <a:ext uri="{FF2B5EF4-FFF2-40B4-BE49-F238E27FC236}">
                <a16:creationId xmlns:a16="http://schemas.microsoft.com/office/drawing/2014/main" id="{378E588F-B68C-C45D-6FEA-EB7D80117B70}"/>
              </a:ext>
            </a:extLst>
          </p:cNvPr>
          <p:cNvSpPr txBox="1"/>
          <p:nvPr/>
        </p:nvSpPr>
        <p:spPr>
          <a:xfrm>
            <a:off x="16738475" y="14281306"/>
            <a:ext cx="10427529" cy="954107"/>
          </a:xfrm>
          <a:prstGeom prst="rect">
            <a:avLst/>
          </a:prstGeom>
          <a:noFill/>
        </p:spPr>
        <p:txBody>
          <a:bodyPr wrap="square" lIns="91440" tIns="45720" rIns="91440" bIns="45720" rtlCol="0" anchor="t">
            <a:spAutoFit/>
          </a:bodyPr>
          <a:lstStyle/>
          <a:p>
            <a:pPr algn="just"/>
            <a:r>
              <a:rPr lang="en-US" sz="2800" b="1" dirty="0">
                <a:latin typeface="Helvetica"/>
                <a:cs typeface="Helvetica"/>
              </a:rPr>
              <a:t>Figure 1. </a:t>
            </a:r>
            <a:r>
              <a:rPr lang="en-US" sz="2800" dirty="0">
                <a:latin typeface="Helvetica"/>
                <a:cs typeface="Helvetica"/>
              </a:rPr>
              <a:t>Depicts the various lung volumes and capacities that can be assessed. Image obtained from EmergencyPedia.</a:t>
            </a:r>
            <a:endParaRPr lang="en-US" dirty="0">
              <a:cs typeface="Calibri" panose="020F0502020204030204"/>
            </a:endParaRPr>
          </a:p>
        </p:txBody>
      </p:sp>
      <p:sp>
        <p:nvSpPr>
          <p:cNvPr id="34" name="TextBox 33">
            <a:extLst>
              <a:ext uri="{FF2B5EF4-FFF2-40B4-BE49-F238E27FC236}">
                <a16:creationId xmlns:a16="http://schemas.microsoft.com/office/drawing/2014/main" id="{B33F2C8B-C2E2-7C92-A4F9-89BD18C006C2}"/>
              </a:ext>
            </a:extLst>
          </p:cNvPr>
          <p:cNvSpPr txBox="1"/>
          <p:nvPr/>
        </p:nvSpPr>
        <p:spPr>
          <a:xfrm>
            <a:off x="12500454" y="27904795"/>
            <a:ext cx="8606717" cy="1384995"/>
          </a:xfrm>
          <a:prstGeom prst="rect">
            <a:avLst/>
          </a:prstGeom>
          <a:noFill/>
        </p:spPr>
        <p:txBody>
          <a:bodyPr wrap="square" lIns="91440" tIns="45720" rIns="91440" bIns="45720" rtlCol="0" anchor="t">
            <a:spAutoFit/>
          </a:bodyPr>
          <a:lstStyle/>
          <a:p>
            <a:pPr algn="just"/>
            <a:r>
              <a:rPr lang="en-US" sz="2800" b="1" dirty="0">
                <a:latin typeface="Helvetica"/>
                <a:cs typeface="Helvetica"/>
              </a:rPr>
              <a:t>Figure 2. </a:t>
            </a:r>
            <a:r>
              <a:rPr lang="en-US" sz="2800" dirty="0">
                <a:latin typeface="Helvetica"/>
                <a:cs typeface="Helvetica"/>
              </a:rPr>
              <a:t>Depicts the Forced Expiratory Volume per 1 second (FEV1) in an individual with restrictive lung conditions. Image obtained from EmergencyPedia.</a:t>
            </a:r>
          </a:p>
        </p:txBody>
      </p:sp>
      <p:pic>
        <p:nvPicPr>
          <p:cNvPr id="35" name="Picture 36" descr="Diagram&#10;&#10;Description automatically generated">
            <a:extLst>
              <a:ext uri="{FF2B5EF4-FFF2-40B4-BE49-F238E27FC236}">
                <a16:creationId xmlns:a16="http://schemas.microsoft.com/office/drawing/2014/main" id="{2080DB07-9026-F8C8-E090-97CE100DA449}"/>
              </a:ext>
            </a:extLst>
          </p:cNvPr>
          <p:cNvPicPr>
            <a:picLocks noChangeAspect="1"/>
          </p:cNvPicPr>
          <p:nvPr/>
        </p:nvPicPr>
        <p:blipFill>
          <a:blip r:embed="rId8"/>
          <a:stretch>
            <a:fillRect/>
          </a:stretch>
        </p:blipFill>
        <p:spPr>
          <a:xfrm>
            <a:off x="23976048" y="23364786"/>
            <a:ext cx="6288996" cy="4596308"/>
          </a:xfrm>
          <a:prstGeom prst="rect">
            <a:avLst/>
          </a:prstGeom>
        </p:spPr>
      </p:pic>
      <p:sp>
        <p:nvSpPr>
          <p:cNvPr id="39" name="TextBox 38">
            <a:extLst>
              <a:ext uri="{FF2B5EF4-FFF2-40B4-BE49-F238E27FC236}">
                <a16:creationId xmlns:a16="http://schemas.microsoft.com/office/drawing/2014/main" id="{5239E5C3-5802-A502-81A1-C0C0EBC05BE3}"/>
              </a:ext>
            </a:extLst>
          </p:cNvPr>
          <p:cNvSpPr txBox="1"/>
          <p:nvPr/>
        </p:nvSpPr>
        <p:spPr>
          <a:xfrm>
            <a:off x="22706594" y="27904794"/>
            <a:ext cx="8846297" cy="1384995"/>
          </a:xfrm>
          <a:prstGeom prst="rect">
            <a:avLst/>
          </a:prstGeom>
          <a:noFill/>
        </p:spPr>
        <p:txBody>
          <a:bodyPr wrap="square" lIns="91440" tIns="45720" rIns="91440" bIns="45720" rtlCol="0" anchor="t">
            <a:spAutoFit/>
          </a:bodyPr>
          <a:lstStyle/>
          <a:p>
            <a:pPr algn="just"/>
            <a:r>
              <a:rPr lang="en-US" sz="2800" b="1" dirty="0">
                <a:latin typeface="Helvetica"/>
                <a:cs typeface="Helvetica"/>
              </a:rPr>
              <a:t>Figure 2. </a:t>
            </a:r>
            <a:r>
              <a:rPr lang="en-US" sz="2800" dirty="0">
                <a:latin typeface="Helvetica"/>
                <a:cs typeface="Helvetica"/>
              </a:rPr>
              <a:t>Depicts the Forced Expiratory Volume per 1 second (FEV1) in an individual with obstructive lung conditions. Image obtained from EmergencyPedia.</a:t>
            </a:r>
          </a:p>
        </p:txBody>
      </p:sp>
      <p:sp>
        <p:nvSpPr>
          <p:cNvPr id="4" name="TextBox 3">
            <a:extLst>
              <a:ext uri="{FF2B5EF4-FFF2-40B4-BE49-F238E27FC236}">
                <a16:creationId xmlns:a16="http://schemas.microsoft.com/office/drawing/2014/main" id="{93D1CFD2-378D-E853-1CEE-F94C8B640C30}"/>
              </a:ext>
            </a:extLst>
          </p:cNvPr>
          <p:cNvSpPr txBox="1"/>
          <p:nvPr/>
        </p:nvSpPr>
        <p:spPr>
          <a:xfrm>
            <a:off x="33871991" y="27396574"/>
            <a:ext cx="8487183" cy="1938992"/>
          </a:xfrm>
          <a:prstGeom prst="rect">
            <a:avLst/>
          </a:prstGeom>
          <a:noFill/>
        </p:spPr>
        <p:txBody>
          <a:bodyPr wrap="square" lIns="91440" tIns="45720" rIns="91440" bIns="45720" rtlCol="0" anchor="t">
            <a:spAutoFit/>
          </a:bodyPr>
          <a:lstStyle/>
          <a:p>
            <a:pPr marL="571500" indent="-571500">
              <a:buFont typeface="Arial"/>
              <a:buChar char="•"/>
            </a:pPr>
            <a:r>
              <a:rPr lang="en-US" sz="2800">
                <a:latin typeface="Helvetica"/>
                <a:ea typeface="+mn-lt"/>
                <a:cs typeface="+mn-lt"/>
              </a:rPr>
              <a:t>NHS. (2020, March 13). </a:t>
            </a:r>
            <a:r>
              <a:rPr lang="en-US" sz="2800" i="1">
                <a:latin typeface="Helvetica"/>
                <a:ea typeface="+mn-lt"/>
                <a:cs typeface="+mn-lt"/>
              </a:rPr>
              <a:t>Altitude sickness</a:t>
            </a:r>
            <a:r>
              <a:rPr lang="en-US" sz="2800">
                <a:latin typeface="Helvetica"/>
                <a:ea typeface="+mn-lt"/>
                <a:cs typeface="+mn-lt"/>
              </a:rPr>
              <a:t>. NHS. Retrieved February 8, 2023, from </a:t>
            </a:r>
            <a:r>
              <a:rPr lang="en-US" sz="2800">
                <a:latin typeface="Helvetica"/>
                <a:ea typeface="+mn-lt"/>
                <a:cs typeface="+mn-lt"/>
                <a:hlinkClick r:id="rId9"/>
              </a:rPr>
              <a:t>https://www.nhs.uk/conditions/altitude-sickness/</a:t>
            </a:r>
            <a:r>
              <a:rPr lang="en-US" sz="2800">
                <a:latin typeface="Helvetica"/>
                <a:ea typeface="+mn-lt"/>
                <a:cs typeface="+mn-lt"/>
              </a:rPr>
              <a:t> </a:t>
            </a:r>
            <a:endParaRPr lang="en-US" sz="2800">
              <a:cs typeface="Calibri" panose="020F0502020204030204"/>
            </a:endParaRPr>
          </a:p>
          <a:p>
            <a:endParaRPr lang="en-US" sz="3600">
              <a:latin typeface="Helvetica"/>
              <a:cs typeface="Calibri"/>
            </a:endParaRPr>
          </a:p>
        </p:txBody>
      </p:sp>
    </p:spTree>
    <p:extLst>
      <p:ext uri="{BB962C8B-B14F-4D97-AF65-F5344CB8AC3E}">
        <p14:creationId xmlns:p14="http://schemas.microsoft.com/office/powerpoint/2010/main" val="2811995599"/>
      </p:ext>
    </p:extLst>
  </p:cSld>
  <p:clrMapOvr>
    <a:masterClrMapping/>
  </p:clrMapOvr>
</p:sld>
</file>

<file path=ppt/theme/theme1.xml><?xml version="1.0" encoding="utf-8"?>
<a:theme xmlns:a="http://schemas.openxmlformats.org/drawingml/2006/main" name="Noorda Research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orda Research Theme" id="{FF3619C1-7E05-4939-8871-B0B96DBF1514}" vid="{5B80C1B1-DA23-4389-8922-4A08F56838F4}"/>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597E5390FEB2E4F9922A9A1E2938374" ma:contentTypeVersion="2" ma:contentTypeDescription="Create a new document." ma:contentTypeScope="" ma:versionID="999205d05460ed2ec17b0cb2a3714ef7">
  <xsd:schema xmlns:xsd="http://www.w3.org/2001/XMLSchema" xmlns:xs="http://www.w3.org/2001/XMLSchema" xmlns:p="http://schemas.microsoft.com/office/2006/metadata/properties" xmlns:ns2="06c95c95-4324-4b86-a812-37f04de12aea" targetNamespace="http://schemas.microsoft.com/office/2006/metadata/properties" ma:root="true" ma:fieldsID="a7f7810e4d8726083da7b2fc47aa75aa" ns2:_="">
    <xsd:import namespace="06c95c95-4324-4b86-a812-37f04de12a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c95c95-4324-4b86-a812-37f04de12a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C76B973-0979-488E-B6A2-D0FABF0BB5F1}">
  <ds:schemaRefs>
    <ds:schemaRef ds:uri="06c95c95-4324-4b86-a812-37f04de12ae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D9891B0-BA50-4D15-B529-5F676FD6FA16}">
  <ds:schemaRefs>
    <ds:schemaRef ds:uri="http://schemas.microsoft.com/sharepoint/v3/contenttype/forms"/>
  </ds:schemaRefs>
</ds:datastoreItem>
</file>

<file path=customXml/itemProps3.xml><?xml version="1.0" encoding="utf-8"?>
<ds:datastoreItem xmlns:ds="http://schemas.openxmlformats.org/officeDocument/2006/customXml" ds:itemID="{035ED91A-FD1A-47D0-AB57-02BB64A80A53}">
  <ds:schemaRefs>
    <ds:schemaRef ds:uri="06c95c95-4324-4b86-a812-37f04de12ae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Noorda Research Theme</Template>
  <Application>Microsoft Office PowerPoint</Application>
  <PresentationFormat>Custom</PresentationFormat>
  <Slides>1</Slides>
  <Notes>1</Notes>
  <HiddenSlides>0</HiddenSlide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Noorda Research Theme</vt:lpstr>
      <vt:lpstr>1_Office Theme</vt:lpstr>
      <vt:lpstr>Change in Basic Pulmonary Function with Change in Altitude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Noorda College of Osteopathic Medicine</dc:title>
  <dc:creator>Schyler M. Richards</dc:creator>
  <cp:revision>32</cp:revision>
  <cp:lastPrinted>2022-04-12T18:11:09Z</cp:lastPrinted>
  <dcterms:created xsi:type="dcterms:W3CDTF">2021-05-11T15:22:36Z</dcterms:created>
  <dcterms:modified xsi:type="dcterms:W3CDTF">2023-02-10T05:55:24Z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0x010100E597E5390FEB2E4F9922A9A1E2938374</vt:lpwstr>
  </property>
</Properties>
</file>