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"/>
  </p:notesMasterIdLst>
  <p:sldIdLst>
    <p:sldId id="285" r:id="rId3"/>
  </p:sldIdLst>
  <p:sldSz cx="43891200" cy="32918400"/>
  <p:notesSz cx="7010400" cy="9296400"/>
  <p:defaultTextStyle>
    <a:defPPr>
      <a:defRPr lang="en-US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48" userDrawn="1">
          <p15:clr>
            <a:srgbClr val="A4A3A4"/>
          </p15:clr>
        </p15:guide>
        <p15:guide id="2" pos="352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4E8C21-15E8-E603-1F89-13362A7AD213}" name="Ryan Powers" initials="RP" userId="S::do26.rvpowers@noordacom.org::93297720-b2ee-4499-be72-57a1e236b7a0" providerId="AD"/>
  <p188:author id="{7C3E1B3E-4C0A-0439-4B39-4E493A180551}" name="Alfred Amendolara" initials="AA" userId="S::do25.abamendolara@noordacom.org::a77bf7a5-3b48-4808-a1de-1d6ebbf962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664B"/>
    <a:srgbClr val="7030A0"/>
    <a:srgbClr val="FF6600"/>
    <a:srgbClr val="FF33CC"/>
    <a:srgbClr val="844DAD"/>
    <a:srgbClr val="924F3A"/>
    <a:srgbClr val="F8F9FA"/>
    <a:srgbClr val="9ECA62"/>
    <a:srgbClr val="92D050"/>
    <a:srgbClr val="883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A12E8-4E8A-4023-9FB9-19B9DC917E4E}" v="51" dt="2023-02-06T23:17:01.9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564" y="-1380"/>
      </p:cViewPr>
      <p:guideLst>
        <p:guide orient="horz" pos="20448"/>
        <p:guide pos="3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e5728ddfaa1bd18b6852e0b5801178527036bc3e877fdebf01f2069e17a5fc2::" providerId="AD" clId="Web-{CF11D5DD-7C84-CB10-69D5-AC468163F496}"/>
    <pc:docChg chg="modSld">
      <pc:chgData name="Guest User" userId="S::urn:spo:anon#2e5728ddfaa1bd18b6852e0b5801178527036bc3e877fdebf01f2069e17a5fc2::" providerId="AD" clId="Web-{CF11D5DD-7C84-CB10-69D5-AC468163F496}" dt="2023-02-03T09:13:24.791" v="111" actId="14100"/>
      <pc:docMkLst>
        <pc:docMk/>
      </pc:docMkLst>
      <pc:sldChg chg="addSp modSp">
        <pc:chgData name="Guest User" userId="S::urn:spo:anon#2e5728ddfaa1bd18b6852e0b5801178527036bc3e877fdebf01f2069e17a5fc2::" providerId="AD" clId="Web-{CF11D5DD-7C84-CB10-69D5-AC468163F496}" dt="2023-02-03T09:13:24.791" v="111" actId="14100"/>
        <pc:sldMkLst>
          <pc:docMk/>
          <pc:sldMk cId="2811995599" sldId="284"/>
        </pc:sldMkLst>
        <pc:spChg chg="add mod">
          <ac:chgData name="Guest User" userId="S::urn:spo:anon#2e5728ddfaa1bd18b6852e0b5801178527036bc3e877fdebf01f2069e17a5fc2::" providerId="AD" clId="Web-{CF11D5DD-7C84-CB10-69D5-AC468163F496}" dt="2023-02-03T09:08:08.228" v="78" actId="14100"/>
          <ac:spMkLst>
            <pc:docMk/>
            <pc:sldMk cId="2811995599" sldId="284"/>
            <ac:spMk id="2" creationId="{0800B73E-BEA7-86A0-0DD7-3CEBA3B85098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06:24.506" v="53" actId="1076"/>
          <ac:spMkLst>
            <pc:docMk/>
            <pc:sldMk cId="2811995599" sldId="284"/>
            <ac:spMk id="44" creationId="{25213C2F-A792-87C3-BE97-178F8AFB1597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06:22.334" v="52" actId="1076"/>
          <ac:spMkLst>
            <pc:docMk/>
            <pc:sldMk cId="2811995599" sldId="284"/>
            <ac:spMk id="46" creationId="{63137F67-9F05-6847-CCD9-9B3D38888B8E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03:43.797" v="41" actId="14100"/>
          <ac:spMkLst>
            <pc:docMk/>
            <pc:sldMk cId="2811995599" sldId="284"/>
            <ac:spMk id="64" creationId="{60BC499A-9E58-4AA1-B9AA-AA34CA925DBB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00:42.163" v="9" actId="20577"/>
          <ac:spMkLst>
            <pc:docMk/>
            <pc:sldMk cId="2811995599" sldId="284"/>
            <ac:spMk id="65" creationId="{A0CE7BD0-BF29-41B5-9457-3584B8CE38B2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09:32.325" v="82" actId="14100"/>
          <ac:spMkLst>
            <pc:docMk/>
            <pc:sldMk cId="2811995599" sldId="284"/>
            <ac:spMk id="67" creationId="{D997CE01-6E4A-48E0-A437-B8380AFC4AD2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11:24.474" v="103" actId="1076"/>
          <ac:spMkLst>
            <pc:docMk/>
            <pc:sldMk cId="2811995599" sldId="284"/>
            <ac:spMk id="132" creationId="{5D86D183-0973-3B47-1B58-8923BB40A6FA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11:03.968" v="97" actId="1076"/>
          <ac:spMkLst>
            <pc:docMk/>
            <pc:sldMk cId="2811995599" sldId="284"/>
            <ac:spMk id="1075" creationId="{C00F282E-C997-204D-01A7-6E4B227013FE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09:45.341" v="84" actId="1076"/>
          <ac:spMkLst>
            <pc:docMk/>
            <pc:sldMk cId="2811995599" sldId="284"/>
            <ac:spMk id="1076" creationId="{37633639-5E5B-75B2-E2F2-9E564946E272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10:29.327" v="89" actId="1076"/>
          <ac:spMkLst>
            <pc:docMk/>
            <pc:sldMk cId="2811995599" sldId="284"/>
            <ac:spMk id="1079" creationId="{7467B6E7-8CC1-36F4-6F69-0C121AD4D1F2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11:41.240" v="106" actId="1076"/>
          <ac:spMkLst>
            <pc:docMk/>
            <pc:sldMk cId="2811995599" sldId="284"/>
            <ac:spMk id="1083" creationId="{F5205993-5EF0-C05E-5F46-48B4B3F1DCE4}"/>
          </ac:spMkLst>
        </pc:spChg>
        <pc:spChg chg="mod">
          <ac:chgData name="Guest User" userId="S::urn:spo:anon#2e5728ddfaa1bd18b6852e0b5801178527036bc3e877fdebf01f2069e17a5fc2::" providerId="AD" clId="Web-{CF11D5DD-7C84-CB10-69D5-AC468163F496}" dt="2023-02-03T09:11:30.427" v="105" actId="1076"/>
          <ac:spMkLst>
            <pc:docMk/>
            <pc:sldMk cId="2811995599" sldId="284"/>
            <ac:spMk id="1086" creationId="{AE526A42-9833-A2C6-583C-DD0496B79B0C}"/>
          </ac:spMkLst>
        </pc:spChg>
        <pc:graphicFrameChg chg="mod">
          <ac:chgData name="Guest User" userId="S::urn:spo:anon#2e5728ddfaa1bd18b6852e0b5801178527036bc3e877fdebf01f2069e17a5fc2::" providerId="AD" clId="Web-{CF11D5DD-7C84-CB10-69D5-AC468163F496}" dt="2023-02-03T09:10:18.623" v="88" actId="1076"/>
          <ac:graphicFrameMkLst>
            <pc:docMk/>
            <pc:sldMk cId="2811995599" sldId="284"/>
            <ac:graphicFrameMk id="1074" creationId="{F3211381-E188-10EB-F565-D0681583AAFA}"/>
          </ac:graphicFrameMkLst>
        </pc:graphicFrameChg>
        <pc:picChg chg="mod">
          <ac:chgData name="Guest User" userId="S::urn:spo:anon#2e5728ddfaa1bd18b6852e0b5801178527036bc3e877fdebf01f2069e17a5fc2::" providerId="AD" clId="Web-{CF11D5DD-7C84-CB10-69D5-AC468163F496}" dt="2023-02-03T09:13:13.056" v="109" actId="14100"/>
          <ac:picMkLst>
            <pc:docMk/>
            <pc:sldMk cId="2811995599" sldId="284"/>
            <ac:picMk id="131" creationId="{11896D20-1EB9-A927-90FE-A6B34F892C80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1:07.906" v="99" actId="1076"/>
          <ac:picMkLst>
            <pc:docMk/>
            <pc:sldMk cId="2811995599" sldId="284"/>
            <ac:picMk id="1067" creationId="{290DB56D-7FD1-E2E6-E259-1BDB48BB0039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1:49.444" v="107" actId="1076"/>
          <ac:picMkLst>
            <pc:docMk/>
            <pc:sldMk cId="2811995599" sldId="284"/>
            <ac:picMk id="1068" creationId="{321BE681-2603-E88B-804B-50B95CB27AEA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1:18.281" v="101" actId="1076"/>
          <ac:picMkLst>
            <pc:docMk/>
            <pc:sldMk cId="2811995599" sldId="284"/>
            <ac:picMk id="1069" creationId="{D0BB95AA-E490-D02C-C4CF-A823D04316AC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09:37.450" v="83" actId="1076"/>
          <ac:picMkLst>
            <pc:docMk/>
            <pc:sldMk cId="2811995599" sldId="284"/>
            <ac:picMk id="1072" creationId="{49843D6B-1E0D-43F7-257D-45C470632F0E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1:05.578" v="98" actId="1076"/>
          <ac:picMkLst>
            <pc:docMk/>
            <pc:sldMk cId="2811995599" sldId="284"/>
            <ac:picMk id="1073" creationId="{893A3100-9A99-43B3-125E-896FA0F7B45B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0:48.874" v="93" actId="1076"/>
          <ac:picMkLst>
            <pc:docMk/>
            <pc:sldMk cId="2811995599" sldId="284"/>
            <ac:picMk id="1078" creationId="{F6C5DBA1-5B4B-1039-3944-3A9111678336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0:51.327" v="94" actId="1076"/>
          <ac:picMkLst>
            <pc:docMk/>
            <pc:sldMk cId="2811995599" sldId="284"/>
            <ac:picMk id="1081" creationId="{A147B41B-7EB7-3219-4347-F0D38D580CB1}"/>
          </ac:picMkLst>
        </pc:picChg>
        <pc:picChg chg="mod">
          <ac:chgData name="Guest User" userId="S::urn:spo:anon#2e5728ddfaa1bd18b6852e0b5801178527036bc3e877fdebf01f2069e17a5fc2::" providerId="AD" clId="Web-{CF11D5DD-7C84-CB10-69D5-AC468163F496}" dt="2023-02-03T09:13:24.791" v="111" actId="14100"/>
          <ac:picMkLst>
            <pc:docMk/>
            <pc:sldMk cId="2811995599" sldId="284"/>
            <ac:picMk id="1085" creationId="{4EC4153A-846F-3E21-9D9A-BE17F177A345}"/>
          </ac:picMkLst>
        </pc:picChg>
      </pc:sldChg>
    </pc:docChg>
  </pc:docChgLst>
  <pc:docChgLst>
    <pc:chgData name="Alfred Amendolara" userId="S::do25.abamendolara@noordacom.org::a77bf7a5-3b48-4808-a1de-1d6ebbf9621c" providerId="AD" clId="Web-{CE537874-0E66-056D-296C-F27CC1B178C5}"/>
    <pc:docChg chg="modSld">
      <pc:chgData name="Alfred Amendolara" userId="S::do25.abamendolara@noordacom.org::a77bf7a5-3b48-4808-a1de-1d6ebbf9621c" providerId="AD" clId="Web-{CE537874-0E66-056D-296C-F27CC1B178C5}" dt="2023-02-06T23:34:09.044" v="28" actId="20577"/>
      <pc:docMkLst>
        <pc:docMk/>
      </pc:docMkLst>
      <pc:sldChg chg="modSp">
        <pc:chgData name="Alfred Amendolara" userId="S::do25.abamendolara@noordacom.org::a77bf7a5-3b48-4808-a1de-1d6ebbf9621c" providerId="AD" clId="Web-{CE537874-0E66-056D-296C-F27CC1B178C5}" dt="2023-02-06T23:34:09.044" v="28" actId="20577"/>
        <pc:sldMkLst>
          <pc:docMk/>
          <pc:sldMk cId="3412501343" sldId="285"/>
        </pc:sldMkLst>
        <pc:spChg chg="mod">
          <ac:chgData name="Alfred Amendolara" userId="S::do25.abamendolara@noordacom.org::a77bf7a5-3b48-4808-a1de-1d6ebbf9621c" providerId="AD" clId="Web-{CE537874-0E66-056D-296C-F27CC1B178C5}" dt="2023-02-06T23:34:09.044" v="28" actId="20577"/>
          <ac:spMkLst>
            <pc:docMk/>
            <pc:sldMk cId="3412501343" sldId="285"/>
            <ac:spMk id="33" creationId="{BFF17491-EC08-1BDA-FFBA-E534B2A157BB}"/>
          </ac:spMkLst>
        </pc:spChg>
      </pc:sldChg>
    </pc:docChg>
  </pc:docChgLst>
  <pc:docChgLst>
    <pc:chgData name="Alfred Amendolara" userId="a77bf7a5-3b48-4808-a1de-1d6ebbf9621c" providerId="ADAL" clId="{D20475DB-73FB-459F-A058-A055FA3B303B}"/>
    <pc:docChg chg="undo custSel modSld">
      <pc:chgData name="Alfred Amendolara" userId="a77bf7a5-3b48-4808-a1de-1d6ebbf9621c" providerId="ADAL" clId="{D20475DB-73FB-459F-A058-A055FA3B303B}" dt="2023-02-03T21:10:08.496" v="906" actId="20577"/>
      <pc:docMkLst>
        <pc:docMk/>
      </pc:docMkLst>
      <pc:sldChg chg="addSp delSp modSp mod">
        <pc:chgData name="Alfred Amendolara" userId="a77bf7a5-3b48-4808-a1de-1d6ebbf9621c" providerId="ADAL" clId="{D20475DB-73FB-459F-A058-A055FA3B303B}" dt="2023-02-03T21:10:08.496" v="906" actId="20577"/>
        <pc:sldMkLst>
          <pc:docMk/>
          <pc:sldMk cId="2811995599" sldId="284"/>
        </pc:sldMkLst>
        <pc:spChg chg="mod">
          <ac:chgData name="Alfred Amendolara" userId="a77bf7a5-3b48-4808-a1de-1d6ebbf9621c" providerId="ADAL" clId="{D20475DB-73FB-459F-A058-A055FA3B303B}" dt="2023-02-03T21:06:48.583" v="824" actId="1076"/>
          <ac:spMkLst>
            <pc:docMk/>
            <pc:sldMk cId="2811995599" sldId="284"/>
            <ac:spMk id="2" creationId="{0800B73E-BEA7-86A0-0DD7-3CEBA3B85098}"/>
          </ac:spMkLst>
        </pc:spChg>
        <pc:spChg chg="mod">
          <ac:chgData name="Alfred Amendolara" userId="a77bf7a5-3b48-4808-a1de-1d6ebbf9621c" providerId="ADAL" clId="{D20475DB-73FB-459F-A058-A055FA3B303B}" dt="2023-02-03T20:35:11.930" v="19" actId="164"/>
          <ac:spMkLst>
            <pc:docMk/>
            <pc:sldMk cId="2811995599" sldId="284"/>
            <ac:spMk id="3" creationId="{6A5BFCB9-6B83-CD21-A2C1-CC7FC46E2656}"/>
          </ac:spMkLst>
        </pc:spChg>
        <pc:spChg chg="mod">
          <ac:chgData name="Alfred Amendolara" userId="a77bf7a5-3b48-4808-a1de-1d6ebbf9621c" providerId="ADAL" clId="{D20475DB-73FB-459F-A058-A055FA3B303B}" dt="2023-02-03T20:35:11.930" v="19" actId="164"/>
          <ac:spMkLst>
            <pc:docMk/>
            <pc:sldMk cId="2811995599" sldId="284"/>
            <ac:spMk id="4" creationId="{EF8EB6D7-EAC3-5190-D9F4-3F74C7386568}"/>
          </ac:spMkLst>
        </pc:spChg>
        <pc:spChg chg="add mod">
          <ac:chgData name="Alfred Amendolara" userId="a77bf7a5-3b48-4808-a1de-1d6ebbf9621c" providerId="ADAL" clId="{D20475DB-73FB-459F-A058-A055FA3B303B}" dt="2023-02-03T20:35:11.930" v="19" actId="164"/>
          <ac:spMkLst>
            <pc:docMk/>
            <pc:sldMk cId="2811995599" sldId="284"/>
            <ac:spMk id="5" creationId="{E3D08335-7FCE-93C1-B6C5-E9754C023B01}"/>
          </ac:spMkLst>
        </pc:spChg>
        <pc:spChg chg="mod">
          <ac:chgData name="Alfred Amendolara" userId="a77bf7a5-3b48-4808-a1de-1d6ebbf9621c" providerId="ADAL" clId="{D20475DB-73FB-459F-A058-A055FA3B303B}" dt="2023-02-03T21:07:38.830" v="837" actId="14100"/>
          <ac:spMkLst>
            <pc:docMk/>
            <pc:sldMk cId="2811995599" sldId="284"/>
            <ac:spMk id="7" creationId="{3BFC47F6-32A1-427C-AEF4-5297633D88B0}"/>
          </ac:spMkLst>
        </pc:spChg>
        <pc:spChg chg="mod">
          <ac:chgData name="Alfred Amendolara" userId="a77bf7a5-3b48-4808-a1de-1d6ebbf9621c" providerId="ADAL" clId="{D20475DB-73FB-459F-A058-A055FA3B303B}" dt="2023-02-03T20:35:11.930" v="19" actId="164"/>
          <ac:spMkLst>
            <pc:docMk/>
            <pc:sldMk cId="2811995599" sldId="284"/>
            <ac:spMk id="8" creationId="{B0F59341-A79E-5705-745C-568F911E0CCA}"/>
          </ac:spMkLst>
        </pc:spChg>
        <pc:spChg chg="mod">
          <ac:chgData name="Alfred Amendolara" userId="a77bf7a5-3b48-4808-a1de-1d6ebbf9621c" providerId="ADAL" clId="{D20475DB-73FB-459F-A058-A055FA3B303B}" dt="2023-02-03T20:35:11.930" v="19" actId="164"/>
          <ac:spMkLst>
            <pc:docMk/>
            <pc:sldMk cId="2811995599" sldId="284"/>
            <ac:spMk id="9" creationId="{147095D0-0BE5-D9AE-3F26-AB413F93E7CD}"/>
          </ac:spMkLst>
        </pc:spChg>
        <pc:spChg chg="mod">
          <ac:chgData name="Alfred Amendolara" userId="a77bf7a5-3b48-4808-a1de-1d6ebbf9621c" providerId="ADAL" clId="{D20475DB-73FB-459F-A058-A055FA3B303B}" dt="2023-02-03T20:58:53.429" v="532" actId="14100"/>
          <ac:spMkLst>
            <pc:docMk/>
            <pc:sldMk cId="2811995599" sldId="284"/>
            <ac:spMk id="16" creationId="{03829574-8B5D-4AAD-9E73-39CB2F5C5C0C}"/>
          </ac:spMkLst>
        </pc:spChg>
        <pc:spChg chg="add mod">
          <ac:chgData name="Alfred Amendolara" userId="a77bf7a5-3b48-4808-a1de-1d6ebbf9621c" providerId="ADAL" clId="{D20475DB-73FB-459F-A058-A055FA3B303B}" dt="2023-02-03T21:08:44.646" v="854" actId="1076"/>
          <ac:spMkLst>
            <pc:docMk/>
            <pc:sldMk cId="2811995599" sldId="284"/>
            <ac:spMk id="19" creationId="{8BB463D7-13BD-AE41-7230-EEEF0EEB478E}"/>
          </ac:spMkLst>
        </pc:spChg>
        <pc:spChg chg="add mod">
          <ac:chgData name="Alfred Amendolara" userId="a77bf7a5-3b48-4808-a1de-1d6ebbf9621c" providerId="ADAL" clId="{D20475DB-73FB-459F-A058-A055FA3B303B}" dt="2023-02-03T21:10:08.496" v="906" actId="20577"/>
          <ac:spMkLst>
            <pc:docMk/>
            <pc:sldMk cId="2811995599" sldId="284"/>
            <ac:spMk id="25" creationId="{1DE34706-A521-9F00-B5DD-9BABB36543E9}"/>
          </ac:spMkLst>
        </pc:spChg>
        <pc:spChg chg="add mod">
          <ac:chgData name="Alfred Amendolara" userId="a77bf7a5-3b48-4808-a1de-1d6ebbf9621c" providerId="ADAL" clId="{D20475DB-73FB-459F-A058-A055FA3B303B}" dt="2023-02-03T20:45:16.607" v="319" actId="2085"/>
          <ac:spMkLst>
            <pc:docMk/>
            <pc:sldMk cId="2811995599" sldId="284"/>
            <ac:spMk id="26" creationId="{088CF01E-E63D-66AA-3FBB-B28816B29B04}"/>
          </ac:spMkLst>
        </pc:spChg>
        <pc:spChg chg="add mod">
          <ac:chgData name="Alfred Amendolara" userId="a77bf7a5-3b48-4808-a1de-1d6ebbf9621c" providerId="ADAL" clId="{D20475DB-73FB-459F-A058-A055FA3B303B}" dt="2023-02-03T20:46:23.565" v="322" actId="1076"/>
          <ac:spMkLst>
            <pc:docMk/>
            <pc:sldMk cId="2811995599" sldId="284"/>
            <ac:spMk id="27" creationId="{28A2FA84-AE67-120F-AA9D-DD6A0F5D011F}"/>
          </ac:spMkLst>
        </pc:spChg>
        <pc:spChg chg="add mod">
          <ac:chgData name="Alfred Amendolara" userId="a77bf7a5-3b48-4808-a1de-1d6ebbf9621c" providerId="ADAL" clId="{D20475DB-73FB-459F-A058-A055FA3B303B}" dt="2023-02-03T21:08:56.942" v="856" actId="20577"/>
          <ac:spMkLst>
            <pc:docMk/>
            <pc:sldMk cId="2811995599" sldId="284"/>
            <ac:spMk id="28" creationId="{46330F01-82D4-C544-9BC9-869F9F0A530B}"/>
          </ac:spMkLst>
        </pc:spChg>
        <pc:spChg chg="add mod">
          <ac:chgData name="Alfred Amendolara" userId="a77bf7a5-3b48-4808-a1de-1d6ebbf9621c" providerId="ADAL" clId="{D20475DB-73FB-459F-A058-A055FA3B303B}" dt="2023-02-03T21:05:42.518" v="802" actId="1076"/>
          <ac:spMkLst>
            <pc:docMk/>
            <pc:sldMk cId="2811995599" sldId="284"/>
            <ac:spMk id="29" creationId="{962D2C0C-E96A-4D28-1167-70631D7D9E26}"/>
          </ac:spMkLst>
        </pc:spChg>
        <pc:spChg chg="add mod">
          <ac:chgData name="Alfred Amendolara" userId="a77bf7a5-3b48-4808-a1de-1d6ebbf9621c" providerId="ADAL" clId="{D20475DB-73FB-459F-A058-A055FA3B303B}" dt="2023-02-03T21:06:06.873" v="811" actId="20577"/>
          <ac:spMkLst>
            <pc:docMk/>
            <pc:sldMk cId="2811995599" sldId="284"/>
            <ac:spMk id="30" creationId="{CC0BADA2-CA8B-8563-4C73-3A4EA971BEBC}"/>
          </ac:spMkLst>
        </pc:spChg>
        <pc:spChg chg="add del mod">
          <ac:chgData name="Alfred Amendolara" userId="a77bf7a5-3b48-4808-a1de-1d6ebbf9621c" providerId="ADAL" clId="{D20475DB-73FB-459F-A058-A055FA3B303B}" dt="2023-02-03T21:07:12.125" v="831"/>
          <ac:spMkLst>
            <pc:docMk/>
            <pc:sldMk cId="2811995599" sldId="284"/>
            <ac:spMk id="31" creationId="{FB09F422-42B7-69A9-6D47-FAC2DC260C59}"/>
          </ac:spMkLst>
        </pc:spChg>
        <pc:spChg chg="add mod ord">
          <ac:chgData name="Alfred Amendolara" userId="a77bf7a5-3b48-4808-a1de-1d6ebbf9621c" providerId="ADAL" clId="{D20475DB-73FB-459F-A058-A055FA3B303B}" dt="2023-02-03T21:07:22.855" v="835" actId="167"/>
          <ac:spMkLst>
            <pc:docMk/>
            <pc:sldMk cId="2811995599" sldId="284"/>
            <ac:spMk id="32" creationId="{25AB895F-3DC6-E6B9-F3D6-0C7620EDE02B}"/>
          </ac:spMkLst>
        </pc:spChg>
        <pc:spChg chg="mod">
          <ac:chgData name="Alfred Amendolara" userId="a77bf7a5-3b48-4808-a1de-1d6ebbf9621c" providerId="ADAL" clId="{D20475DB-73FB-459F-A058-A055FA3B303B}" dt="2023-02-03T20:55:28.226" v="482" actId="1076"/>
          <ac:spMkLst>
            <pc:docMk/>
            <pc:sldMk cId="2811995599" sldId="284"/>
            <ac:spMk id="44" creationId="{25213C2F-A792-87C3-BE97-178F8AFB1597}"/>
          </ac:spMkLst>
        </pc:spChg>
        <pc:spChg chg="mod">
          <ac:chgData name="Alfred Amendolara" userId="a77bf7a5-3b48-4808-a1de-1d6ebbf9621c" providerId="ADAL" clId="{D20475DB-73FB-459F-A058-A055FA3B303B}" dt="2023-02-03T21:09:19.486" v="874" actId="20577"/>
          <ac:spMkLst>
            <pc:docMk/>
            <pc:sldMk cId="2811995599" sldId="284"/>
            <ac:spMk id="46" creationId="{63137F67-9F05-6847-CCD9-9B3D38888B8E}"/>
          </ac:spMkLst>
        </pc:spChg>
        <pc:spChg chg="mod">
          <ac:chgData name="Alfred Amendolara" userId="a77bf7a5-3b48-4808-a1de-1d6ebbf9621c" providerId="ADAL" clId="{D20475DB-73FB-459F-A058-A055FA3B303B}" dt="2023-02-03T21:07:29.187" v="836" actId="14100"/>
          <ac:spMkLst>
            <pc:docMk/>
            <pc:sldMk cId="2811995599" sldId="284"/>
            <ac:spMk id="64" creationId="{60BC499A-9E58-4AA1-B9AA-AA34CA925DBB}"/>
          </ac:spMkLst>
        </pc:spChg>
        <pc:spChg chg="mod">
          <ac:chgData name="Alfred Amendolara" userId="a77bf7a5-3b48-4808-a1de-1d6ebbf9621c" providerId="ADAL" clId="{D20475DB-73FB-459F-A058-A055FA3B303B}" dt="2023-02-03T21:06:03.249" v="805" actId="1076"/>
          <ac:spMkLst>
            <pc:docMk/>
            <pc:sldMk cId="2811995599" sldId="284"/>
            <ac:spMk id="65" creationId="{A0CE7BD0-BF29-41B5-9457-3584B8CE38B2}"/>
          </ac:spMkLst>
        </pc:spChg>
        <pc:spChg chg="del mod">
          <ac:chgData name="Alfred Amendolara" userId="a77bf7a5-3b48-4808-a1de-1d6ebbf9621c" providerId="ADAL" clId="{D20475DB-73FB-459F-A058-A055FA3B303B}" dt="2023-02-03T21:07:09.337" v="829" actId="478"/>
          <ac:spMkLst>
            <pc:docMk/>
            <pc:sldMk cId="2811995599" sldId="284"/>
            <ac:spMk id="67" creationId="{D997CE01-6E4A-48E0-A437-B8380AFC4AD2}"/>
          </ac:spMkLst>
        </pc:spChg>
        <pc:spChg chg="mod">
          <ac:chgData name="Alfred Amendolara" userId="a77bf7a5-3b48-4808-a1de-1d6ebbf9621c" providerId="ADAL" clId="{D20475DB-73FB-459F-A058-A055FA3B303B}" dt="2023-02-03T21:08:35.344" v="851" actId="1076"/>
          <ac:spMkLst>
            <pc:docMk/>
            <pc:sldMk cId="2811995599" sldId="284"/>
            <ac:spMk id="132" creationId="{5D86D183-0973-3B47-1B58-8923BB40A6FA}"/>
          </ac:spMkLst>
        </pc:spChg>
        <pc:spChg chg="mod">
          <ac:chgData name="Alfred Amendolara" userId="a77bf7a5-3b48-4808-a1de-1d6ebbf9621c" providerId="ADAL" clId="{D20475DB-73FB-459F-A058-A055FA3B303B}" dt="2023-02-03T21:04:40.096" v="786" actId="123"/>
          <ac:spMkLst>
            <pc:docMk/>
            <pc:sldMk cId="2811995599" sldId="284"/>
            <ac:spMk id="1075" creationId="{C00F282E-C997-204D-01A7-6E4B227013FE}"/>
          </ac:spMkLst>
        </pc:spChg>
        <pc:spChg chg="mod ord">
          <ac:chgData name="Alfred Amendolara" userId="a77bf7a5-3b48-4808-a1de-1d6ebbf9621c" providerId="ADAL" clId="{D20475DB-73FB-459F-A058-A055FA3B303B}" dt="2023-02-03T21:06:34.108" v="819" actId="1076"/>
          <ac:spMkLst>
            <pc:docMk/>
            <pc:sldMk cId="2811995599" sldId="284"/>
            <ac:spMk id="1076" creationId="{37633639-5E5B-75B2-E2F2-9E564946E272}"/>
          </ac:spMkLst>
        </pc:spChg>
        <pc:spChg chg="del">
          <ac:chgData name="Alfred Amendolara" userId="a77bf7a5-3b48-4808-a1de-1d6ebbf9621c" providerId="ADAL" clId="{D20475DB-73FB-459F-A058-A055FA3B303B}" dt="2023-02-03T20:37:29.771" v="76" actId="478"/>
          <ac:spMkLst>
            <pc:docMk/>
            <pc:sldMk cId="2811995599" sldId="284"/>
            <ac:spMk id="1079" creationId="{7467B6E7-8CC1-36F4-6F69-0C121AD4D1F2}"/>
          </ac:spMkLst>
        </pc:spChg>
        <pc:spChg chg="del mod">
          <ac:chgData name="Alfred Amendolara" userId="a77bf7a5-3b48-4808-a1de-1d6ebbf9621c" providerId="ADAL" clId="{D20475DB-73FB-459F-A058-A055FA3B303B}" dt="2023-02-03T20:37:04.817" v="61" actId="478"/>
          <ac:spMkLst>
            <pc:docMk/>
            <pc:sldMk cId="2811995599" sldId="284"/>
            <ac:spMk id="1083" creationId="{F5205993-5EF0-C05E-5F46-48B4B3F1DCE4}"/>
          </ac:spMkLst>
        </pc:spChg>
        <pc:spChg chg="del mod">
          <ac:chgData name="Alfred Amendolara" userId="a77bf7a5-3b48-4808-a1de-1d6ebbf9621c" providerId="ADAL" clId="{D20475DB-73FB-459F-A058-A055FA3B303B}" dt="2023-02-03T20:36:58.113" v="60" actId="478"/>
          <ac:spMkLst>
            <pc:docMk/>
            <pc:sldMk cId="2811995599" sldId="284"/>
            <ac:spMk id="1086" creationId="{AE526A42-9833-A2C6-583C-DD0496B79B0C}"/>
          </ac:spMkLst>
        </pc:spChg>
        <pc:grpChg chg="add mod">
          <ac:chgData name="Alfred Amendolara" userId="a77bf7a5-3b48-4808-a1de-1d6ebbf9621c" providerId="ADAL" clId="{D20475DB-73FB-459F-A058-A055FA3B303B}" dt="2023-02-03T21:08:30.503" v="850" actId="1076"/>
          <ac:grpSpMkLst>
            <pc:docMk/>
            <pc:sldMk cId="2811995599" sldId="284"/>
            <ac:grpSpMk id="18" creationId="{633A3CC8-8417-C6DD-B17D-8370E6785BB6}"/>
          </ac:grpSpMkLst>
        </pc:grpChg>
        <pc:grpChg chg="add mod">
          <ac:chgData name="Alfred Amendolara" userId="a77bf7a5-3b48-4808-a1de-1d6ebbf9621c" providerId="ADAL" clId="{D20475DB-73FB-459F-A058-A055FA3B303B}" dt="2023-02-03T20:41:03.298" v="126" actId="164"/>
          <ac:grpSpMkLst>
            <pc:docMk/>
            <pc:sldMk cId="2811995599" sldId="284"/>
            <ac:grpSpMk id="23" creationId="{6A55AF0E-2024-FD66-E7CA-1C19CFEE5011}"/>
          </ac:grpSpMkLst>
        </pc:grpChg>
        <pc:grpChg chg="add mod">
          <ac:chgData name="Alfred Amendolara" userId="a77bf7a5-3b48-4808-a1de-1d6ebbf9621c" providerId="ADAL" clId="{D20475DB-73FB-459F-A058-A055FA3B303B}" dt="2023-02-03T21:08:44.646" v="854" actId="1076"/>
          <ac:grpSpMkLst>
            <pc:docMk/>
            <pc:sldMk cId="2811995599" sldId="284"/>
            <ac:grpSpMk id="24" creationId="{1CF93093-E856-2808-CEBA-8B016B91B02A}"/>
          </ac:grpSpMkLst>
        </pc:grpChg>
        <pc:graphicFrameChg chg="mod">
          <ac:chgData name="Alfred Amendolara" userId="a77bf7a5-3b48-4808-a1de-1d6ebbf9621c" providerId="ADAL" clId="{D20475DB-73FB-459F-A058-A055FA3B303B}" dt="2023-02-03T20:45:28.526" v="321"/>
          <ac:graphicFrameMkLst>
            <pc:docMk/>
            <pc:sldMk cId="2811995599" sldId="284"/>
            <ac:graphicFrameMk id="1074" creationId="{F3211381-E188-10EB-F565-D0681583AAFA}"/>
          </ac:graphicFrameMkLst>
        </pc:graphicFrameChg>
        <pc:picChg chg="mod">
          <ac:chgData name="Alfred Amendolara" userId="a77bf7a5-3b48-4808-a1de-1d6ebbf9621c" providerId="ADAL" clId="{D20475DB-73FB-459F-A058-A055FA3B303B}" dt="2023-02-03T20:35:11.930" v="19" actId="164"/>
          <ac:picMkLst>
            <pc:docMk/>
            <pc:sldMk cId="2811995599" sldId="284"/>
            <ac:picMk id="131" creationId="{11896D20-1EB9-A927-90FE-A6B34F892C80}"/>
          </ac:picMkLst>
        </pc:picChg>
        <pc:picChg chg="mod">
          <ac:chgData name="Alfred Amendolara" userId="a77bf7a5-3b48-4808-a1de-1d6ebbf9621c" providerId="ADAL" clId="{D20475DB-73FB-459F-A058-A055FA3B303B}" dt="2023-02-03T21:08:44.646" v="854" actId="1076"/>
          <ac:picMkLst>
            <pc:docMk/>
            <pc:sldMk cId="2811995599" sldId="284"/>
            <ac:picMk id="1067" creationId="{290DB56D-7FD1-E2E6-E259-1BDB48BB0039}"/>
          </ac:picMkLst>
        </pc:picChg>
        <pc:picChg chg="mod">
          <ac:chgData name="Alfred Amendolara" userId="a77bf7a5-3b48-4808-a1de-1d6ebbf9621c" providerId="ADAL" clId="{D20475DB-73FB-459F-A058-A055FA3B303B}" dt="2023-02-03T21:08:44.646" v="854" actId="1076"/>
          <ac:picMkLst>
            <pc:docMk/>
            <pc:sldMk cId="2811995599" sldId="284"/>
            <ac:picMk id="1068" creationId="{321BE681-2603-E88B-804B-50B95CB27AEA}"/>
          </ac:picMkLst>
        </pc:picChg>
        <pc:picChg chg="mod">
          <ac:chgData name="Alfred Amendolara" userId="a77bf7a5-3b48-4808-a1de-1d6ebbf9621c" providerId="ADAL" clId="{D20475DB-73FB-459F-A058-A055FA3B303B}" dt="2023-02-03T21:08:44.646" v="854" actId="1076"/>
          <ac:picMkLst>
            <pc:docMk/>
            <pc:sldMk cId="2811995599" sldId="284"/>
            <ac:picMk id="1069" creationId="{D0BB95AA-E490-D02C-C4CF-A823D04316AC}"/>
          </ac:picMkLst>
        </pc:picChg>
        <pc:picChg chg="mod ord">
          <ac:chgData name="Alfred Amendolara" userId="a77bf7a5-3b48-4808-a1de-1d6ebbf9621c" providerId="ADAL" clId="{D20475DB-73FB-459F-A058-A055FA3B303B}" dt="2023-02-03T21:06:23.813" v="816" actId="1076"/>
          <ac:picMkLst>
            <pc:docMk/>
            <pc:sldMk cId="2811995599" sldId="284"/>
            <ac:picMk id="1072" creationId="{49843D6B-1E0D-43F7-257D-45C470632F0E}"/>
          </ac:picMkLst>
        </pc:picChg>
        <pc:picChg chg="mod">
          <ac:chgData name="Alfred Amendolara" userId="a77bf7a5-3b48-4808-a1de-1d6ebbf9621c" providerId="ADAL" clId="{D20475DB-73FB-459F-A058-A055FA3B303B}" dt="2023-02-03T21:02:28.235" v="771" actId="1076"/>
          <ac:picMkLst>
            <pc:docMk/>
            <pc:sldMk cId="2811995599" sldId="284"/>
            <ac:picMk id="1073" creationId="{893A3100-9A99-43B3-125E-896FA0F7B45B}"/>
          </ac:picMkLst>
        </pc:picChg>
        <pc:picChg chg="mod">
          <ac:chgData name="Alfred Amendolara" userId="a77bf7a5-3b48-4808-a1de-1d6ebbf9621c" providerId="ADAL" clId="{D20475DB-73FB-459F-A058-A055FA3B303B}" dt="2023-02-03T20:35:11.930" v="19" actId="164"/>
          <ac:picMkLst>
            <pc:docMk/>
            <pc:sldMk cId="2811995599" sldId="284"/>
            <ac:picMk id="1078" creationId="{F6C5DBA1-5B4B-1039-3944-3A9111678336}"/>
          </ac:picMkLst>
        </pc:picChg>
        <pc:picChg chg="mod">
          <ac:chgData name="Alfred Amendolara" userId="a77bf7a5-3b48-4808-a1de-1d6ebbf9621c" providerId="ADAL" clId="{D20475DB-73FB-459F-A058-A055FA3B303B}" dt="2023-02-03T20:35:11.930" v="19" actId="164"/>
          <ac:picMkLst>
            <pc:docMk/>
            <pc:sldMk cId="2811995599" sldId="284"/>
            <ac:picMk id="1081" creationId="{A147B41B-7EB7-3219-4347-F0D38D580CB1}"/>
          </ac:picMkLst>
        </pc:picChg>
        <pc:picChg chg="mod">
          <ac:chgData name="Alfred Amendolara" userId="a77bf7a5-3b48-4808-a1de-1d6ebbf9621c" providerId="ADAL" clId="{D20475DB-73FB-459F-A058-A055FA3B303B}" dt="2023-02-03T20:35:11.930" v="19" actId="164"/>
          <ac:picMkLst>
            <pc:docMk/>
            <pc:sldMk cId="2811995599" sldId="284"/>
            <ac:picMk id="1085" creationId="{4EC4153A-846F-3E21-9D9A-BE17F177A345}"/>
          </ac:picMkLst>
        </pc:picChg>
        <pc:cxnChg chg="add mod">
          <ac:chgData name="Alfred Amendolara" userId="a77bf7a5-3b48-4808-a1de-1d6ebbf9621c" providerId="ADAL" clId="{D20475DB-73FB-459F-A058-A055FA3B303B}" dt="2023-02-03T20:35:11.930" v="19" actId="164"/>
          <ac:cxnSpMkLst>
            <pc:docMk/>
            <pc:sldMk cId="2811995599" sldId="284"/>
            <ac:cxnSpMk id="11" creationId="{89E8239D-D867-BC2C-3CB6-6787205D0FF2}"/>
          </ac:cxnSpMkLst>
        </pc:cxnChg>
        <pc:cxnChg chg="add mod">
          <ac:chgData name="Alfred Amendolara" userId="a77bf7a5-3b48-4808-a1de-1d6ebbf9621c" providerId="ADAL" clId="{D20475DB-73FB-459F-A058-A055FA3B303B}" dt="2023-02-03T20:35:11.930" v="19" actId="164"/>
          <ac:cxnSpMkLst>
            <pc:docMk/>
            <pc:sldMk cId="2811995599" sldId="284"/>
            <ac:cxnSpMk id="15" creationId="{F664D95E-087A-2742-E844-E15D85038B94}"/>
          </ac:cxnSpMkLst>
        </pc:cxnChg>
        <pc:cxnChg chg="add mod">
          <ac:chgData name="Alfred Amendolara" userId="a77bf7a5-3b48-4808-a1de-1d6ebbf9621c" providerId="ADAL" clId="{D20475DB-73FB-459F-A058-A055FA3B303B}" dt="2023-02-03T20:35:11.930" v="19" actId="164"/>
          <ac:cxnSpMkLst>
            <pc:docMk/>
            <pc:sldMk cId="2811995599" sldId="284"/>
            <ac:cxnSpMk id="17" creationId="{7C0158C9-9773-5C4E-71DB-283A8C3E57ED}"/>
          </ac:cxnSpMkLst>
        </pc:cxnChg>
        <pc:cxnChg chg="add mod">
          <ac:chgData name="Alfred Amendolara" userId="a77bf7a5-3b48-4808-a1de-1d6ebbf9621c" providerId="ADAL" clId="{D20475DB-73FB-459F-A058-A055FA3B303B}" dt="2023-02-03T21:08:44.646" v="854" actId="1076"/>
          <ac:cxnSpMkLst>
            <pc:docMk/>
            <pc:sldMk cId="2811995599" sldId="284"/>
            <ac:cxnSpMk id="21" creationId="{F411F24E-9C2F-85DC-127C-7401CAB89461}"/>
          </ac:cxnSpMkLst>
        </pc:cxnChg>
        <pc:cxnChg chg="add mod">
          <ac:chgData name="Alfred Amendolara" userId="a77bf7a5-3b48-4808-a1de-1d6ebbf9621c" providerId="ADAL" clId="{D20475DB-73FB-459F-A058-A055FA3B303B}" dt="2023-02-03T21:08:44.646" v="854" actId="1076"/>
          <ac:cxnSpMkLst>
            <pc:docMk/>
            <pc:sldMk cId="2811995599" sldId="284"/>
            <ac:cxnSpMk id="22" creationId="{30133FA4-23DC-75D8-16E1-C37685CDE94E}"/>
          </ac:cxnSpMkLst>
        </pc:cxnChg>
      </pc:sldChg>
    </pc:docChg>
  </pc:docChgLst>
  <pc:docChgLst>
    <pc:chgData name="Alfred Amendolara" userId="S::do25.abamendolara@noordacom.org::a77bf7a5-3b48-4808-a1de-1d6ebbf9621c" providerId="AD" clId="Web-{2DD014D9-6AA3-841F-376D-94E4577DDB37}"/>
    <pc:docChg chg="modSld">
      <pc:chgData name="Alfred Amendolara" userId="S::do25.abamendolara@noordacom.org::a77bf7a5-3b48-4808-a1de-1d6ebbf9621c" providerId="AD" clId="Web-{2DD014D9-6AA3-841F-376D-94E4577DDB37}" dt="2023-02-03T20:33:04.188" v="51" actId="20577"/>
      <pc:docMkLst>
        <pc:docMk/>
      </pc:docMkLst>
      <pc:sldChg chg="addSp delSp modSp">
        <pc:chgData name="Alfred Amendolara" userId="S::do25.abamendolara@noordacom.org::a77bf7a5-3b48-4808-a1de-1d6ebbf9621c" providerId="AD" clId="Web-{2DD014D9-6AA3-841F-376D-94E4577DDB37}" dt="2023-02-03T20:33:04.188" v="51" actId="20577"/>
        <pc:sldMkLst>
          <pc:docMk/>
          <pc:sldMk cId="2811995599" sldId="284"/>
        </pc:sldMkLst>
        <pc:spChg chg="add mod">
          <ac:chgData name="Alfred Amendolara" userId="S::do25.abamendolara@noordacom.org::a77bf7a5-3b48-4808-a1de-1d6ebbf9621c" providerId="AD" clId="Web-{2DD014D9-6AA3-841F-376D-94E4577DDB37}" dt="2023-02-03T20:31:31.812" v="30" actId="1076"/>
          <ac:spMkLst>
            <pc:docMk/>
            <pc:sldMk cId="2811995599" sldId="284"/>
            <ac:spMk id="3" creationId="{6A5BFCB9-6B83-CD21-A2C1-CC7FC46E2656}"/>
          </ac:spMkLst>
        </pc:spChg>
        <pc:spChg chg="add mod">
          <ac:chgData name="Alfred Amendolara" userId="S::do25.abamendolara@noordacom.org::a77bf7a5-3b48-4808-a1de-1d6ebbf9621c" providerId="AD" clId="Web-{2DD014D9-6AA3-841F-376D-94E4577DDB37}" dt="2023-02-03T20:32:51.532" v="47" actId="20577"/>
          <ac:spMkLst>
            <pc:docMk/>
            <pc:sldMk cId="2811995599" sldId="284"/>
            <ac:spMk id="4" creationId="{EF8EB6D7-EAC3-5190-D9F4-3F74C7386568}"/>
          </ac:spMkLst>
        </pc:spChg>
        <pc:spChg chg="add del">
          <ac:chgData name="Alfred Amendolara" userId="S::do25.abamendolara@noordacom.org::a77bf7a5-3b48-4808-a1de-1d6ebbf9621c" providerId="AD" clId="Web-{2DD014D9-6AA3-841F-376D-94E4577DDB37}" dt="2023-02-03T20:32:02.719" v="37"/>
          <ac:spMkLst>
            <pc:docMk/>
            <pc:sldMk cId="2811995599" sldId="284"/>
            <ac:spMk id="5" creationId="{DE448EDA-1942-CEEE-199C-83C0E6F54D4F}"/>
          </ac:spMkLst>
        </pc:spChg>
        <pc:spChg chg="add mod">
          <ac:chgData name="Alfred Amendolara" userId="S::do25.abamendolara@noordacom.org::a77bf7a5-3b48-4808-a1de-1d6ebbf9621c" providerId="AD" clId="Web-{2DD014D9-6AA3-841F-376D-94E4577DDB37}" dt="2023-02-03T20:32:56.798" v="49" actId="20577"/>
          <ac:spMkLst>
            <pc:docMk/>
            <pc:sldMk cId="2811995599" sldId="284"/>
            <ac:spMk id="8" creationId="{B0F59341-A79E-5705-745C-568F911E0CCA}"/>
          </ac:spMkLst>
        </pc:spChg>
        <pc:spChg chg="add mod">
          <ac:chgData name="Alfred Amendolara" userId="S::do25.abamendolara@noordacom.org::a77bf7a5-3b48-4808-a1de-1d6ebbf9621c" providerId="AD" clId="Web-{2DD014D9-6AA3-841F-376D-94E4577DDB37}" dt="2023-02-03T20:33:04.188" v="51" actId="20577"/>
          <ac:spMkLst>
            <pc:docMk/>
            <pc:sldMk cId="2811995599" sldId="284"/>
            <ac:spMk id="9" creationId="{147095D0-0BE5-D9AE-3F26-AB413F93E7CD}"/>
          </ac:spMkLst>
        </pc:spChg>
        <pc:spChg chg="mod">
          <ac:chgData name="Alfred Amendolara" userId="S::do25.abamendolara@noordacom.org::a77bf7a5-3b48-4808-a1de-1d6ebbf9621c" providerId="AD" clId="Web-{2DD014D9-6AA3-841F-376D-94E4577DDB37}" dt="2023-02-03T20:29:26.701" v="6" actId="14100"/>
          <ac:spMkLst>
            <pc:docMk/>
            <pc:sldMk cId="2811995599" sldId="284"/>
            <ac:spMk id="1076" creationId="{37633639-5E5B-75B2-E2F2-9E564946E272}"/>
          </ac:spMkLst>
        </pc:spChg>
        <pc:picChg chg="mod">
          <ac:chgData name="Alfred Amendolara" userId="S::do25.abamendolara@noordacom.org::a77bf7a5-3b48-4808-a1de-1d6ebbf9621c" providerId="AD" clId="Web-{2DD014D9-6AA3-841F-376D-94E4577DDB37}" dt="2023-02-03T20:29:19.013" v="4" actId="14100"/>
          <ac:picMkLst>
            <pc:docMk/>
            <pc:sldMk cId="2811995599" sldId="284"/>
            <ac:picMk id="1072" creationId="{49843D6B-1E0D-43F7-257D-45C470632F0E}"/>
          </ac:picMkLst>
        </pc:picChg>
        <pc:picChg chg="mod">
          <ac:chgData name="Alfred Amendolara" userId="S::do25.abamendolara@noordacom.org::a77bf7a5-3b48-4808-a1de-1d6ebbf9621c" providerId="AD" clId="Web-{2DD014D9-6AA3-841F-376D-94E4577DDB37}" dt="2023-02-03T20:29:33.435" v="7" actId="1076"/>
          <ac:picMkLst>
            <pc:docMk/>
            <pc:sldMk cId="2811995599" sldId="284"/>
            <ac:picMk id="1073" creationId="{893A3100-9A99-43B3-125E-896FA0F7B45B}"/>
          </ac:picMkLst>
        </pc:picChg>
        <pc:picChg chg="mod">
          <ac:chgData name="Alfred Amendolara" userId="S::do25.abamendolara@noordacom.org::a77bf7a5-3b48-4808-a1de-1d6ebbf9621c" providerId="AD" clId="Web-{2DD014D9-6AA3-841F-376D-94E4577DDB37}" dt="2023-02-03T20:30:39.405" v="19" actId="1076"/>
          <ac:picMkLst>
            <pc:docMk/>
            <pc:sldMk cId="2811995599" sldId="284"/>
            <ac:picMk id="1078" creationId="{F6C5DBA1-5B4B-1039-3944-3A9111678336}"/>
          </ac:picMkLst>
        </pc:picChg>
        <pc:picChg chg="mod">
          <ac:chgData name="Alfred Amendolara" userId="S::do25.abamendolara@noordacom.org::a77bf7a5-3b48-4808-a1de-1d6ebbf9621c" providerId="AD" clId="Web-{2DD014D9-6AA3-841F-376D-94E4577DDB37}" dt="2023-02-03T20:30:31.311" v="16" actId="1076"/>
          <ac:picMkLst>
            <pc:docMk/>
            <pc:sldMk cId="2811995599" sldId="284"/>
            <ac:picMk id="1081" creationId="{A147B41B-7EB7-3219-4347-F0D38D580CB1}"/>
          </ac:picMkLst>
        </pc:picChg>
        <pc:picChg chg="mod">
          <ac:chgData name="Alfred Amendolara" userId="S::do25.abamendolara@noordacom.org::a77bf7a5-3b48-4808-a1de-1d6ebbf9621c" providerId="AD" clId="Web-{2DD014D9-6AA3-841F-376D-94E4577DDB37}" dt="2023-02-03T20:30:21.108" v="13" actId="1076"/>
          <ac:picMkLst>
            <pc:docMk/>
            <pc:sldMk cId="2811995599" sldId="284"/>
            <ac:picMk id="1085" creationId="{4EC4153A-846F-3E21-9D9A-BE17F177A345}"/>
          </ac:picMkLst>
        </pc:picChg>
      </pc:sldChg>
    </pc:docChg>
  </pc:docChgLst>
  <pc:docChgLst>
    <pc:chgData name="Ryan Powers" userId="S::do26.rvpowers@noordacom.org::93297720-b2ee-4499-be72-57a1e236b7a0" providerId="AD" clId="Web-{866787A2-06D5-B393-8C3B-A5F3CF7A0DB3}"/>
    <pc:docChg chg="mod modSld">
      <pc:chgData name="Ryan Powers" userId="S::do26.rvpowers@noordacom.org::93297720-b2ee-4499-be72-57a1e236b7a0" providerId="AD" clId="Web-{866787A2-06D5-B393-8C3B-A5F3CF7A0DB3}" dt="2023-02-06T22:06:21.400" v="398" actId="14100"/>
      <pc:docMkLst>
        <pc:docMk/>
      </pc:docMkLst>
      <pc:sldChg chg="addSp delSp modSp modCm">
        <pc:chgData name="Ryan Powers" userId="S::do26.rvpowers@noordacom.org::93297720-b2ee-4499-be72-57a1e236b7a0" providerId="AD" clId="Web-{866787A2-06D5-B393-8C3B-A5F3CF7A0DB3}" dt="2023-02-06T22:06:21.400" v="398" actId="14100"/>
        <pc:sldMkLst>
          <pc:docMk/>
          <pc:sldMk cId="2811995599" sldId="284"/>
        </pc:sldMkLst>
        <pc:spChg chg="add del mod">
          <ac:chgData name="Ryan Powers" userId="S::do26.rvpowers@noordacom.org::93297720-b2ee-4499-be72-57a1e236b7a0" providerId="AD" clId="Web-{866787A2-06D5-B393-8C3B-A5F3CF7A0DB3}" dt="2023-02-06T21:52:02.334" v="19"/>
          <ac:spMkLst>
            <pc:docMk/>
            <pc:sldMk cId="2811995599" sldId="284"/>
            <ac:spMk id="31" creationId="{6455115F-B52D-CDCC-25A0-C1D40178E0D3}"/>
          </ac:spMkLst>
        </pc:spChg>
        <pc:spChg chg="add mod">
          <ac:chgData name="Ryan Powers" userId="S::do26.rvpowers@noordacom.org::93297720-b2ee-4499-be72-57a1e236b7a0" providerId="AD" clId="Web-{866787A2-06D5-B393-8C3B-A5F3CF7A0DB3}" dt="2023-02-06T22:03:51.673" v="395" actId="1076"/>
          <ac:spMkLst>
            <pc:docMk/>
            <pc:sldMk cId="2811995599" sldId="284"/>
            <ac:spMk id="33" creationId="{BFF17491-EC08-1BDA-FFBA-E534B2A157BB}"/>
          </ac:spMkLst>
        </pc:spChg>
        <pc:picChg chg="add mod">
          <ac:chgData name="Ryan Powers" userId="S::do26.rvpowers@noordacom.org::93297720-b2ee-4499-be72-57a1e236b7a0" providerId="AD" clId="Web-{866787A2-06D5-B393-8C3B-A5F3CF7A0DB3}" dt="2023-02-06T22:06:21.400" v="398" actId="14100"/>
          <ac:picMkLst>
            <pc:docMk/>
            <pc:sldMk cId="2811995599" sldId="284"/>
            <ac:picMk id="23" creationId="{CD2A8A3C-2CA4-4E1F-4B91-C3E3B239800E}"/>
          </ac:picMkLst>
        </pc:picChg>
        <pc:picChg chg="add mod">
          <ac:chgData name="Ryan Powers" userId="S::do26.rvpowers@noordacom.org::93297720-b2ee-4499-be72-57a1e236b7a0" providerId="AD" clId="Web-{866787A2-06D5-B393-8C3B-A5F3CF7A0DB3}" dt="2023-02-06T22:04:25.722" v="397" actId="1076"/>
          <ac:picMkLst>
            <pc:docMk/>
            <pc:sldMk cId="2811995599" sldId="284"/>
            <ac:picMk id="34" creationId="{29B20BC3-9D39-D9D7-0FC5-39B3B206A3C1}"/>
          </ac:picMkLst>
        </pc:picChg>
      </pc:sldChg>
    </pc:docChg>
  </pc:docChgLst>
  <pc:docChgLst>
    <pc:chgData name="Alfred Amendolara" userId="S::do25.abamendolara@noordacom.org::a77bf7a5-3b48-4808-a1de-1d6ebbf9621c" providerId="AD" clId="Web-{3DE03469-ABFC-54BA-871A-0CD411E74DF4}"/>
    <pc:docChg chg="modSld">
      <pc:chgData name="Alfred Amendolara" userId="S::do25.abamendolara@noordacom.org::a77bf7a5-3b48-4808-a1de-1d6ebbf9621c" providerId="AD" clId="Web-{3DE03469-ABFC-54BA-871A-0CD411E74DF4}" dt="2023-02-06T23:33:01.890" v="115" actId="1076"/>
      <pc:docMkLst>
        <pc:docMk/>
      </pc:docMkLst>
      <pc:sldChg chg="addSp modSp">
        <pc:chgData name="Alfred Amendolara" userId="S::do25.abamendolara@noordacom.org::a77bf7a5-3b48-4808-a1de-1d6ebbf9621c" providerId="AD" clId="Web-{3DE03469-ABFC-54BA-871A-0CD411E74DF4}" dt="2023-02-06T23:33:01.890" v="115" actId="1076"/>
        <pc:sldMkLst>
          <pc:docMk/>
          <pc:sldMk cId="3412501343" sldId="285"/>
        </pc:sldMkLst>
        <pc:spChg chg="mod">
          <ac:chgData name="Alfred Amendolara" userId="S::do25.abamendolara@noordacom.org::a77bf7a5-3b48-4808-a1de-1d6ebbf9621c" providerId="AD" clId="Web-{3DE03469-ABFC-54BA-871A-0CD411E74DF4}" dt="2023-02-06T23:32:55.671" v="112" actId="1076"/>
          <ac:spMkLst>
            <pc:docMk/>
            <pc:sldMk cId="3412501343" sldId="285"/>
            <ac:spMk id="28" creationId="{46330F01-82D4-C544-9BC9-869F9F0A530B}"/>
          </ac:spMkLst>
        </pc:spChg>
        <pc:spChg chg="mod">
          <ac:chgData name="Alfred Amendolara" userId="S::do25.abamendolara@noordacom.org::a77bf7a5-3b48-4808-a1de-1d6ebbf9621c" providerId="AD" clId="Web-{3DE03469-ABFC-54BA-871A-0CD411E74DF4}" dt="2023-02-06T23:29:58.263" v="83" actId="1076"/>
          <ac:spMkLst>
            <pc:docMk/>
            <pc:sldMk cId="3412501343" sldId="285"/>
            <ac:spMk id="33" creationId="{BFF17491-EC08-1BDA-FFBA-E534B2A157BB}"/>
          </ac:spMkLst>
        </pc:spChg>
        <pc:spChg chg="mod">
          <ac:chgData name="Alfred Amendolara" userId="S::do25.abamendolara@noordacom.org::a77bf7a5-3b48-4808-a1de-1d6ebbf9621c" providerId="AD" clId="Web-{3DE03469-ABFC-54BA-871A-0CD411E74DF4}" dt="2023-02-06T23:32:24.312" v="104" actId="1076"/>
          <ac:spMkLst>
            <pc:docMk/>
            <pc:sldMk cId="3412501343" sldId="285"/>
            <ac:spMk id="132" creationId="{5D86D183-0973-3B47-1B58-8923BB40A6FA}"/>
          </ac:spMkLst>
        </pc:spChg>
        <pc:grpChg chg="add mod">
          <ac:chgData name="Alfred Amendolara" userId="S::do25.abamendolara@noordacom.org::a77bf7a5-3b48-4808-a1de-1d6ebbf9621c" providerId="AD" clId="Web-{3DE03469-ABFC-54BA-871A-0CD411E74DF4}" dt="2023-02-06T23:32:52.437" v="111" actId="1076"/>
          <ac:grpSpMkLst>
            <pc:docMk/>
            <pc:sldMk cId="3412501343" sldId="285"/>
            <ac:grpSpMk id="4" creationId="{477CB5EB-AFCC-53AD-0C60-E0218F9B4531}"/>
          </ac:grpSpMkLst>
        </pc:grpChg>
        <pc:grpChg chg="mod">
          <ac:chgData name="Alfred Amendolara" userId="S::do25.abamendolara@noordacom.org::a77bf7a5-3b48-4808-a1de-1d6ebbf9621c" providerId="AD" clId="Web-{3DE03469-ABFC-54BA-871A-0CD411E74DF4}" dt="2023-02-06T23:32:32.734" v="108" actId="14100"/>
          <ac:grpSpMkLst>
            <pc:docMk/>
            <pc:sldMk cId="3412501343" sldId="285"/>
            <ac:grpSpMk id="24" creationId="{1CF93093-E856-2808-CEBA-8B016B91B02A}"/>
          </ac:grpSpMkLst>
        </pc:grpChg>
        <pc:picChg chg="mod">
          <ac:chgData name="Alfred Amendolara" userId="S::do25.abamendolara@noordacom.org::a77bf7a5-3b48-4808-a1de-1d6ebbf9621c" providerId="AD" clId="Web-{3DE03469-ABFC-54BA-871A-0CD411E74DF4}" dt="2023-02-06T23:33:01.890" v="115" actId="1076"/>
          <ac:picMkLst>
            <pc:docMk/>
            <pc:sldMk cId="3412501343" sldId="285"/>
            <ac:picMk id="3" creationId="{BC2DF2B4-A098-610D-A480-CDDD9783142C}"/>
          </ac:picMkLst>
        </pc:picChg>
        <pc:picChg chg="mod">
          <ac:chgData name="Alfred Amendolara" userId="S::do25.abamendolara@noordacom.org::a77bf7a5-3b48-4808-a1de-1d6ebbf9621c" providerId="AD" clId="Web-{3DE03469-ABFC-54BA-871A-0CD411E74DF4}" dt="2023-02-06T23:32:57.671" v="113" actId="1076"/>
          <ac:picMkLst>
            <pc:docMk/>
            <pc:sldMk cId="3412501343" sldId="285"/>
            <ac:picMk id="23" creationId="{CD2A8A3C-2CA4-4E1F-4B91-C3E3B239800E}"/>
          </ac:picMkLst>
        </pc:picChg>
      </pc:sldChg>
    </pc:docChg>
  </pc:docChgLst>
  <pc:docChgLst>
    <pc:chgData name="Alfred Amendolara" userId="S::do25.abamendolara@noordacom.org::a77bf7a5-3b48-4808-a1de-1d6ebbf9621c" providerId="AD" clId="Web-{9C6D7F62-5932-E143-F9E3-16C9780CC5CF}"/>
    <pc:docChg chg="mod modSld">
      <pc:chgData name="Alfred Amendolara" userId="S::do25.abamendolara@noordacom.org::a77bf7a5-3b48-4808-a1de-1d6ebbf9621c" providerId="AD" clId="Web-{9C6D7F62-5932-E143-F9E3-16C9780CC5CF}" dt="2023-02-06T21:40:11.678" v="59"/>
      <pc:docMkLst>
        <pc:docMk/>
      </pc:docMkLst>
      <pc:sldChg chg="addSp modSp addCm">
        <pc:chgData name="Alfred Amendolara" userId="S::do25.abamendolara@noordacom.org::a77bf7a5-3b48-4808-a1de-1d6ebbf9621c" providerId="AD" clId="Web-{9C6D7F62-5932-E143-F9E3-16C9780CC5CF}" dt="2023-02-06T21:40:11.678" v="59"/>
        <pc:sldMkLst>
          <pc:docMk/>
          <pc:sldMk cId="2811995599" sldId="284"/>
        </pc:sldMkLst>
        <pc:spChg chg="add mod">
          <ac:chgData name="Alfred Amendolara" userId="S::do25.abamendolara@noordacom.org::a77bf7a5-3b48-4808-a1de-1d6ebbf9621c" providerId="AD" clId="Web-{9C6D7F62-5932-E143-F9E3-16C9780CC5CF}" dt="2023-02-06T21:37:36.518" v="21" actId="20577"/>
          <ac:spMkLst>
            <pc:docMk/>
            <pc:sldMk cId="2811995599" sldId="284"/>
            <ac:spMk id="10" creationId="{31AB5E31-472A-2095-E49C-251E9297844A}"/>
          </ac:spMkLst>
        </pc:spChg>
        <pc:spChg chg="add mod">
          <ac:chgData name="Alfred Amendolara" userId="S::do25.abamendolara@noordacom.org::a77bf7a5-3b48-4808-a1de-1d6ebbf9621c" providerId="AD" clId="Web-{9C6D7F62-5932-E143-F9E3-16C9780CC5CF}" dt="2023-02-06T21:39:26.818" v="56" actId="1076"/>
          <ac:spMkLst>
            <pc:docMk/>
            <pc:sldMk cId="2811995599" sldId="284"/>
            <ac:spMk id="13" creationId="{FA928EB3-7358-46CA-ACF1-8A15DBE5CA83}"/>
          </ac:spMkLst>
        </pc:spChg>
        <pc:spChg chg="add mod">
          <ac:chgData name="Alfred Amendolara" userId="S::do25.abamendolara@noordacom.org::a77bf7a5-3b48-4808-a1de-1d6ebbf9621c" providerId="AD" clId="Web-{9C6D7F62-5932-E143-F9E3-16C9780CC5CF}" dt="2023-02-06T21:39:29.708" v="57" actId="1076"/>
          <ac:spMkLst>
            <pc:docMk/>
            <pc:sldMk cId="2811995599" sldId="284"/>
            <ac:spMk id="20" creationId="{D4146E52-E6E4-DF1C-3A38-93B7116A167E}"/>
          </ac:spMkLst>
        </pc:spChg>
        <pc:spChg chg="mod">
          <ac:chgData name="Alfred Amendolara" userId="S::do25.abamendolara@noordacom.org::a77bf7a5-3b48-4808-a1de-1d6ebbf9621c" providerId="AD" clId="Web-{9C6D7F62-5932-E143-F9E3-16C9780CC5CF}" dt="2023-02-06T21:39:03.083" v="55" actId="20577"/>
          <ac:spMkLst>
            <pc:docMk/>
            <pc:sldMk cId="2811995599" sldId="284"/>
            <ac:spMk id="28" creationId="{46330F01-82D4-C544-9BC9-869F9F0A530B}"/>
          </ac:spMkLst>
        </pc:spChg>
        <pc:spChg chg="mod">
          <ac:chgData name="Alfred Amendolara" userId="S::do25.abamendolara@noordacom.org::a77bf7a5-3b48-4808-a1de-1d6ebbf9621c" providerId="AD" clId="Web-{9C6D7F62-5932-E143-F9E3-16C9780CC5CF}" dt="2023-02-06T21:35:35.343" v="2" actId="20577"/>
          <ac:spMkLst>
            <pc:docMk/>
            <pc:sldMk cId="2811995599" sldId="284"/>
            <ac:spMk id="46" creationId="{63137F67-9F05-6847-CCD9-9B3D38888B8E}"/>
          </ac:spMkLst>
        </pc:spChg>
        <pc:grpChg chg="mod">
          <ac:chgData name="Alfred Amendolara" userId="S::do25.abamendolara@noordacom.org::a77bf7a5-3b48-4808-a1de-1d6ebbf9621c" providerId="AD" clId="Web-{9C6D7F62-5932-E143-F9E3-16C9780CC5CF}" dt="2023-02-06T21:36:27.829" v="4" actId="1076"/>
          <ac:grpSpMkLst>
            <pc:docMk/>
            <pc:sldMk cId="2811995599" sldId="284"/>
            <ac:grpSpMk id="24" creationId="{1CF93093-E856-2808-CEBA-8B016B91B02A}"/>
          </ac:grpSpMkLst>
        </pc:grpChg>
      </pc:sldChg>
    </pc:docChg>
  </pc:docChgLst>
  <pc:docChgLst>
    <pc:chgData name="David W. Sant" userId="43e3d83d-686b-4406-b779-c4d60c4a50e6" providerId="ADAL" clId="{70BA12E8-4E8A-4023-9FB9-19B9DC917E4E}"/>
    <pc:docChg chg="undo custSel addSld delSld modSld">
      <pc:chgData name="David W. Sant" userId="43e3d83d-686b-4406-b779-c4d60c4a50e6" providerId="ADAL" clId="{70BA12E8-4E8A-4023-9FB9-19B9DC917E4E}" dt="2023-02-18T02:11:03.866" v="950" actId="6549"/>
      <pc:docMkLst>
        <pc:docMk/>
      </pc:docMkLst>
      <pc:sldChg chg="addSp delSp modSp del mod">
        <pc:chgData name="David W. Sant" userId="43e3d83d-686b-4406-b779-c4d60c4a50e6" providerId="ADAL" clId="{70BA12E8-4E8A-4023-9FB9-19B9DC917E4E}" dt="2023-02-06T23:17:32.381" v="949" actId="47"/>
        <pc:sldMkLst>
          <pc:docMk/>
          <pc:sldMk cId="2811995599" sldId="284"/>
        </pc:sldMkLst>
        <pc:spChg chg="del">
          <ac:chgData name="David W. Sant" userId="43e3d83d-686b-4406-b779-c4d60c4a50e6" providerId="ADAL" clId="{70BA12E8-4E8A-4023-9FB9-19B9DC917E4E}" dt="2023-02-01T00:40:27.875" v="148" actId="478"/>
          <ac:spMkLst>
            <pc:docMk/>
            <pc:sldMk cId="2811995599" sldId="284"/>
            <ac:spMk id="2" creationId="{F7E4C248-ED0F-F55D-100B-C63DA881AB41}"/>
          </ac:spMkLst>
        </pc:spChg>
        <pc:spChg chg="del">
          <ac:chgData name="David W. Sant" userId="43e3d83d-686b-4406-b779-c4d60c4a50e6" providerId="ADAL" clId="{70BA12E8-4E8A-4023-9FB9-19B9DC917E4E}" dt="2023-02-01T00:40:29.172" v="149" actId="478"/>
          <ac:spMkLst>
            <pc:docMk/>
            <pc:sldMk cId="2811995599" sldId="284"/>
            <ac:spMk id="3" creationId="{7758C354-DEE5-44B8-9634-CED247A70A18}"/>
          </ac:spMkLst>
        </pc:spChg>
        <pc:spChg chg="mod">
          <ac:chgData name="David W. Sant" userId="43e3d83d-686b-4406-b779-c4d60c4a50e6" providerId="ADAL" clId="{70BA12E8-4E8A-4023-9FB9-19B9DC917E4E}" dt="2023-01-31T23:42:09.624" v="18" actId="1035"/>
          <ac:spMkLst>
            <pc:docMk/>
            <pc:sldMk cId="2811995599" sldId="284"/>
            <ac:spMk id="6" creationId="{B80C991C-4529-4ED6-A765-EDECBDEE06E5}"/>
          </ac:spMkLst>
        </pc:spChg>
        <pc:spChg chg="mod">
          <ac:chgData name="David W. Sant" userId="43e3d83d-686b-4406-b779-c4d60c4a50e6" providerId="ADAL" clId="{70BA12E8-4E8A-4023-9FB9-19B9DC917E4E}" dt="2023-01-31T23:42:49.837" v="25"/>
          <ac:spMkLst>
            <pc:docMk/>
            <pc:sldMk cId="2811995599" sldId="284"/>
            <ac:spMk id="7" creationId="{3BFC47F6-32A1-427C-AEF4-5297633D88B0}"/>
          </ac:spMkLst>
        </pc:spChg>
        <pc:spChg chg="del">
          <ac:chgData name="David W. Sant" userId="43e3d83d-686b-4406-b779-c4d60c4a50e6" providerId="ADAL" clId="{70BA12E8-4E8A-4023-9FB9-19B9DC917E4E}" dt="2023-01-31T23:50:58.773" v="27" actId="478"/>
          <ac:spMkLst>
            <pc:docMk/>
            <pc:sldMk cId="2811995599" sldId="284"/>
            <ac:spMk id="8" creationId="{F5A8C9FC-3D5A-7ED5-B838-487816CDA3D2}"/>
          </ac:spMkLst>
        </pc:spChg>
        <pc:spChg chg="del">
          <ac:chgData name="David W. Sant" userId="43e3d83d-686b-4406-b779-c4d60c4a50e6" providerId="ADAL" clId="{70BA12E8-4E8A-4023-9FB9-19B9DC917E4E}" dt="2023-01-31T23:50:58.773" v="27" actId="478"/>
          <ac:spMkLst>
            <pc:docMk/>
            <pc:sldMk cId="2811995599" sldId="284"/>
            <ac:spMk id="9" creationId="{A8F7B01F-D58F-3E7F-A0D7-89AD179CAE3A}"/>
          </ac:spMkLst>
        </pc:spChg>
        <pc:spChg chg="mod">
          <ac:chgData name="David W. Sant" userId="43e3d83d-686b-4406-b779-c4d60c4a50e6" providerId="ADAL" clId="{70BA12E8-4E8A-4023-9FB9-19B9DC917E4E}" dt="2023-02-01T00:16:57.413" v="90" actId="20577"/>
          <ac:spMkLst>
            <pc:docMk/>
            <pc:sldMk cId="2811995599" sldId="284"/>
            <ac:spMk id="12" creationId="{CF6B75C4-E544-49A0-A812-678E7A852D50}"/>
          </ac:spMkLst>
        </pc:spChg>
        <pc:spChg chg="del">
          <ac:chgData name="David W. Sant" userId="43e3d83d-686b-4406-b779-c4d60c4a50e6" providerId="ADAL" clId="{70BA12E8-4E8A-4023-9FB9-19B9DC917E4E}" dt="2023-01-31T23:42:27.445" v="21" actId="478"/>
          <ac:spMkLst>
            <pc:docMk/>
            <pc:sldMk cId="2811995599" sldId="284"/>
            <ac:spMk id="17" creationId="{D13C76E2-C057-3E5C-929C-AE1AD3A1B2E5}"/>
          </ac:spMkLst>
        </pc:spChg>
        <pc:spChg chg="mod">
          <ac:chgData name="David W. Sant" userId="43e3d83d-686b-4406-b779-c4d60c4a50e6" providerId="ADAL" clId="{70BA12E8-4E8A-4023-9FB9-19B9DC917E4E}" dt="2023-02-06T23:05:46.319" v="915" actId="20577"/>
          <ac:spMkLst>
            <pc:docMk/>
            <pc:sldMk cId="2811995599" sldId="284"/>
            <ac:spMk id="28" creationId="{46330F01-82D4-C544-9BC9-869F9F0A530B}"/>
          </ac:spMkLst>
        </pc:spChg>
        <pc:spChg chg="del mod">
          <ac:chgData name="David W. Sant" userId="43e3d83d-686b-4406-b779-c4d60c4a50e6" providerId="ADAL" clId="{70BA12E8-4E8A-4023-9FB9-19B9DC917E4E}" dt="2023-02-01T01:25:06.122" v="517" actId="478"/>
          <ac:spMkLst>
            <pc:docMk/>
            <pc:sldMk cId="2811995599" sldId="284"/>
            <ac:spMk id="30" creationId="{275FA07F-3379-142E-95FC-EC99AA23E793}"/>
          </ac:spMkLst>
        </pc:spChg>
        <pc:spChg chg="add mod">
          <ac:chgData name="David W. Sant" userId="43e3d83d-686b-4406-b779-c4d60c4a50e6" providerId="ADAL" clId="{70BA12E8-4E8A-4023-9FB9-19B9DC917E4E}" dt="2023-02-06T22:50:36.637" v="756" actId="1076"/>
          <ac:spMkLst>
            <pc:docMk/>
            <pc:sldMk cId="2811995599" sldId="284"/>
            <ac:spMk id="37" creationId="{B1DFD99E-5AC5-3E6E-7681-52A1D4FB9476}"/>
          </ac:spMkLst>
        </pc:spChg>
        <pc:spChg chg="add mod">
          <ac:chgData name="David W. Sant" userId="43e3d83d-686b-4406-b779-c4d60c4a50e6" providerId="ADAL" clId="{70BA12E8-4E8A-4023-9FB9-19B9DC917E4E}" dt="2023-02-06T22:50:53.288" v="777" actId="20577"/>
          <ac:spMkLst>
            <pc:docMk/>
            <pc:sldMk cId="2811995599" sldId="284"/>
            <ac:spMk id="38" creationId="{A26A400F-B336-926B-836A-C9506B88E162}"/>
          </ac:spMkLst>
        </pc:spChg>
        <pc:spChg chg="add mod">
          <ac:chgData name="David W. Sant" userId="43e3d83d-686b-4406-b779-c4d60c4a50e6" providerId="ADAL" clId="{70BA12E8-4E8A-4023-9FB9-19B9DC917E4E}" dt="2023-02-06T22:51:27.727" v="858" actId="20577"/>
          <ac:spMkLst>
            <pc:docMk/>
            <pc:sldMk cId="2811995599" sldId="284"/>
            <ac:spMk id="39" creationId="{CF140275-D11A-06E6-55CD-FE28B6308322}"/>
          </ac:spMkLst>
        </pc:spChg>
        <pc:spChg chg="mod">
          <ac:chgData name="David W. Sant" userId="43e3d83d-686b-4406-b779-c4d60c4a50e6" providerId="ADAL" clId="{70BA12E8-4E8A-4023-9FB9-19B9DC917E4E}" dt="2023-02-06T22:53:39.800" v="882" actId="1036"/>
          <ac:spMkLst>
            <pc:docMk/>
            <pc:sldMk cId="2811995599" sldId="284"/>
            <ac:spMk id="44" creationId="{25213C2F-A792-87C3-BE97-178F8AFB1597}"/>
          </ac:spMkLst>
        </pc:spChg>
        <pc:spChg chg="mod">
          <ac:chgData name="David W. Sant" userId="43e3d83d-686b-4406-b779-c4d60c4a50e6" providerId="ADAL" clId="{70BA12E8-4E8A-4023-9FB9-19B9DC917E4E}" dt="2023-02-06T22:53:36.233" v="878" actId="1036"/>
          <ac:spMkLst>
            <pc:docMk/>
            <pc:sldMk cId="2811995599" sldId="284"/>
            <ac:spMk id="46" creationId="{63137F67-9F05-6847-CCD9-9B3D38888B8E}"/>
          </ac:spMkLst>
        </pc:spChg>
        <pc:spChg chg="del">
          <ac:chgData name="David W. Sant" userId="43e3d83d-686b-4406-b779-c4d60c4a50e6" providerId="ADAL" clId="{70BA12E8-4E8A-4023-9FB9-19B9DC917E4E}" dt="2023-01-31T23:50:58.773" v="27" actId="478"/>
          <ac:spMkLst>
            <pc:docMk/>
            <pc:sldMk cId="2811995599" sldId="284"/>
            <ac:spMk id="53" creationId="{74D8AD13-58A0-4E61-8F59-E022E68AC397}"/>
          </ac:spMkLst>
        </pc:spChg>
        <pc:spChg chg="del">
          <ac:chgData name="David W. Sant" userId="43e3d83d-686b-4406-b779-c4d60c4a50e6" providerId="ADAL" clId="{70BA12E8-4E8A-4023-9FB9-19B9DC917E4E}" dt="2023-02-01T01:25:06.895" v="518" actId="478"/>
          <ac:spMkLst>
            <pc:docMk/>
            <pc:sldMk cId="2811995599" sldId="284"/>
            <ac:spMk id="60" creationId="{9A74A5DC-46BA-4489-BB41-CE684B57BC79}"/>
          </ac:spMkLst>
        </pc:spChg>
        <pc:spChg chg="mod">
          <ac:chgData name="David W. Sant" userId="43e3d83d-686b-4406-b779-c4d60c4a50e6" providerId="ADAL" clId="{70BA12E8-4E8A-4023-9FB9-19B9DC917E4E}" dt="2023-02-01T01:25:11.676" v="519" actId="14100"/>
          <ac:spMkLst>
            <pc:docMk/>
            <pc:sldMk cId="2811995599" sldId="284"/>
            <ac:spMk id="64" creationId="{60BC499A-9E58-4AA1-B9AA-AA34CA925DBB}"/>
          </ac:spMkLst>
        </pc:spChg>
        <pc:spChg chg="mod">
          <ac:chgData name="David W. Sant" userId="43e3d83d-686b-4406-b779-c4d60c4a50e6" providerId="ADAL" clId="{70BA12E8-4E8A-4023-9FB9-19B9DC917E4E}" dt="2023-01-31T23:54:04.996" v="64" actId="20577"/>
          <ac:spMkLst>
            <pc:docMk/>
            <pc:sldMk cId="2811995599" sldId="284"/>
            <ac:spMk id="65" creationId="{A0CE7BD0-BF29-41B5-9457-3584B8CE38B2}"/>
          </ac:spMkLst>
        </pc:spChg>
        <pc:spChg chg="mod">
          <ac:chgData name="David W. Sant" userId="43e3d83d-686b-4406-b779-c4d60c4a50e6" providerId="ADAL" clId="{70BA12E8-4E8A-4023-9FB9-19B9DC917E4E}" dt="2023-02-01T01:24:29.004" v="509" actId="1076"/>
          <ac:spMkLst>
            <pc:docMk/>
            <pc:sldMk cId="2811995599" sldId="284"/>
            <ac:spMk id="67" creationId="{D997CE01-6E4A-48E0-A437-B8380AFC4AD2}"/>
          </ac:spMkLst>
        </pc:spChg>
        <pc:spChg chg="del">
          <ac:chgData name="David W. Sant" userId="43e3d83d-686b-4406-b779-c4d60c4a50e6" providerId="ADAL" clId="{70BA12E8-4E8A-4023-9FB9-19B9DC917E4E}" dt="2023-01-31T23:50:58.773" v="27" actId="478"/>
          <ac:spMkLst>
            <pc:docMk/>
            <pc:sldMk cId="2811995599" sldId="284"/>
            <ac:spMk id="127" creationId="{E10B0F71-5E8E-152F-7233-F4E77CA52023}"/>
          </ac:spMkLst>
        </pc:spChg>
        <pc:spChg chg="del">
          <ac:chgData name="David W. Sant" userId="43e3d83d-686b-4406-b779-c4d60c4a50e6" providerId="ADAL" clId="{70BA12E8-4E8A-4023-9FB9-19B9DC917E4E}" dt="2023-01-31T23:50:58.773" v="27" actId="478"/>
          <ac:spMkLst>
            <pc:docMk/>
            <pc:sldMk cId="2811995599" sldId="284"/>
            <ac:spMk id="129" creationId="{2F0BDB09-1397-2148-8CBD-6AD4638BB9AC}"/>
          </ac:spMkLst>
        </pc:spChg>
        <pc:spChg chg="del mod">
          <ac:chgData name="David W. Sant" userId="43e3d83d-686b-4406-b779-c4d60c4a50e6" providerId="ADAL" clId="{70BA12E8-4E8A-4023-9FB9-19B9DC917E4E}" dt="2023-02-01T01:27:07.841" v="539" actId="478"/>
          <ac:spMkLst>
            <pc:docMk/>
            <pc:sldMk cId="2811995599" sldId="284"/>
            <ac:spMk id="130" creationId="{3C5C7EF7-89BD-46BE-F5E2-179F1A7DB900}"/>
          </ac:spMkLst>
        </pc:spChg>
        <pc:spChg chg="add mod">
          <ac:chgData name="David W. Sant" userId="43e3d83d-686b-4406-b779-c4d60c4a50e6" providerId="ADAL" clId="{70BA12E8-4E8A-4023-9FB9-19B9DC917E4E}" dt="2023-02-06T22:52:06.892" v="870" actId="1035"/>
          <ac:spMkLst>
            <pc:docMk/>
            <pc:sldMk cId="2811995599" sldId="284"/>
            <ac:spMk id="132" creationId="{5D86D183-0973-3B47-1B58-8923BB40A6FA}"/>
          </ac:spMkLst>
        </pc:spChg>
        <pc:spChg chg="add mod">
          <ac:chgData name="David W. Sant" userId="43e3d83d-686b-4406-b779-c4d60c4a50e6" providerId="ADAL" clId="{70BA12E8-4E8A-4023-9FB9-19B9DC917E4E}" dt="2023-02-01T00:58:20.101" v="257" actId="1076"/>
          <ac:spMkLst>
            <pc:docMk/>
            <pc:sldMk cId="2811995599" sldId="284"/>
            <ac:spMk id="1075" creationId="{C00F282E-C997-204D-01A7-6E4B227013FE}"/>
          </ac:spMkLst>
        </pc:spChg>
        <pc:spChg chg="add mod">
          <ac:chgData name="David W. Sant" userId="43e3d83d-686b-4406-b779-c4d60c4a50e6" providerId="ADAL" clId="{70BA12E8-4E8A-4023-9FB9-19B9DC917E4E}" dt="2023-02-06T23:01:19.420" v="891" actId="20577"/>
          <ac:spMkLst>
            <pc:docMk/>
            <pc:sldMk cId="2811995599" sldId="284"/>
            <ac:spMk id="1076" creationId="{37633639-5E5B-75B2-E2F2-9E564946E272}"/>
          </ac:spMkLst>
        </pc:spChg>
        <pc:spChg chg="add mod">
          <ac:chgData name="David W. Sant" userId="43e3d83d-686b-4406-b779-c4d60c4a50e6" providerId="ADAL" clId="{70BA12E8-4E8A-4023-9FB9-19B9DC917E4E}" dt="2023-02-01T01:27:45.838" v="545" actId="1076"/>
          <ac:spMkLst>
            <pc:docMk/>
            <pc:sldMk cId="2811995599" sldId="284"/>
            <ac:spMk id="1079" creationId="{7467B6E7-8CC1-36F4-6F69-0C121AD4D1F2}"/>
          </ac:spMkLst>
        </pc:spChg>
        <pc:spChg chg="add del mod">
          <ac:chgData name="David W. Sant" userId="43e3d83d-686b-4406-b779-c4d60c4a50e6" providerId="ADAL" clId="{70BA12E8-4E8A-4023-9FB9-19B9DC917E4E}" dt="2023-02-01T01:22:25.257" v="420"/>
          <ac:spMkLst>
            <pc:docMk/>
            <pc:sldMk cId="2811995599" sldId="284"/>
            <ac:spMk id="1082" creationId="{660A7311-44D7-E173-ED5F-523D06C65EAF}"/>
          </ac:spMkLst>
        </pc:spChg>
        <pc:spChg chg="add mod">
          <ac:chgData name="David W. Sant" userId="43e3d83d-686b-4406-b779-c4d60c4a50e6" providerId="ADAL" clId="{70BA12E8-4E8A-4023-9FB9-19B9DC917E4E}" dt="2023-02-01T01:27:44.179" v="544" actId="1076"/>
          <ac:spMkLst>
            <pc:docMk/>
            <pc:sldMk cId="2811995599" sldId="284"/>
            <ac:spMk id="1083" creationId="{F5205993-5EF0-C05E-5F46-48B4B3F1DCE4}"/>
          </ac:spMkLst>
        </pc:spChg>
        <pc:spChg chg="add mod">
          <ac:chgData name="David W. Sant" userId="43e3d83d-686b-4406-b779-c4d60c4a50e6" providerId="ADAL" clId="{70BA12E8-4E8A-4023-9FB9-19B9DC917E4E}" dt="2023-02-01T01:27:41.857" v="543" actId="1076"/>
          <ac:spMkLst>
            <pc:docMk/>
            <pc:sldMk cId="2811995599" sldId="284"/>
            <ac:spMk id="1086" creationId="{AE526A42-9833-A2C6-583C-DD0496B79B0C}"/>
          </ac:spMkLst>
        </pc:spChg>
        <pc:grpChg chg="del mod">
          <ac:chgData name="David W. Sant" userId="43e3d83d-686b-4406-b779-c4d60c4a50e6" providerId="ADAL" clId="{70BA12E8-4E8A-4023-9FB9-19B9DC917E4E}" dt="2023-02-06T22:51:58.461" v="861" actId="478"/>
          <ac:grpSpMkLst>
            <pc:docMk/>
            <pc:sldMk cId="2811995599" sldId="284"/>
            <ac:grpSpMk id="18" creationId="{633A3CC8-8417-C6DD-B17D-8370E6785BB6}"/>
          </ac:grpSpMkLst>
        </pc:grpChg>
        <pc:graphicFrameChg chg="del">
          <ac:chgData name="David W. Sant" userId="43e3d83d-686b-4406-b779-c4d60c4a50e6" providerId="ADAL" clId="{70BA12E8-4E8A-4023-9FB9-19B9DC917E4E}" dt="2023-01-31T23:50:58.773" v="27" actId="478"/>
          <ac:graphicFrameMkLst>
            <pc:docMk/>
            <pc:sldMk cId="2811995599" sldId="284"/>
            <ac:graphicFrameMk id="1064" creationId="{65C51F57-8F2B-C059-9505-56AEF5C756BD}"/>
          </ac:graphicFrameMkLst>
        </pc:graphicFrameChg>
        <pc:graphicFrameChg chg="add del mod">
          <ac:chgData name="David W. Sant" userId="43e3d83d-686b-4406-b779-c4d60c4a50e6" providerId="ADAL" clId="{70BA12E8-4E8A-4023-9FB9-19B9DC917E4E}" dt="2023-02-01T00:43:49.116" v="154" actId="478"/>
          <ac:graphicFrameMkLst>
            <pc:docMk/>
            <pc:sldMk cId="2811995599" sldId="284"/>
            <ac:graphicFrameMk id="1070" creationId="{F3211381-E188-10EB-F565-D0681583AAFA}"/>
          </ac:graphicFrameMkLst>
        </pc:graphicFrameChg>
        <pc:graphicFrameChg chg="add mod">
          <ac:chgData name="David W. Sant" userId="43e3d83d-686b-4406-b779-c4d60c4a50e6" providerId="ADAL" clId="{70BA12E8-4E8A-4023-9FB9-19B9DC917E4E}" dt="2023-02-01T01:25:31.253" v="525" actId="1076"/>
          <ac:graphicFrameMkLst>
            <pc:docMk/>
            <pc:sldMk cId="2811995599" sldId="284"/>
            <ac:graphicFrameMk id="1074" creationId="{F3211381-E188-10EB-F565-D0681583AAFA}"/>
          </ac:graphicFrameMkLst>
        </pc:graphicFrameChg>
        <pc:picChg chg="add del mod">
          <ac:chgData name="David W. Sant" userId="43e3d83d-686b-4406-b779-c4d60c4a50e6" providerId="ADAL" clId="{70BA12E8-4E8A-4023-9FB9-19B9DC917E4E}" dt="2023-02-06T23:04:53.522" v="911" actId="478"/>
          <ac:picMkLst>
            <pc:docMk/>
            <pc:sldMk cId="2811995599" sldId="284"/>
            <ac:picMk id="3" creationId="{BC2DF2B4-A098-610D-A480-CDDD9783142C}"/>
          </ac:picMkLst>
        </pc:picChg>
        <pc:picChg chg="add mod">
          <ac:chgData name="David W. Sant" userId="43e3d83d-686b-4406-b779-c4d60c4a50e6" providerId="ADAL" clId="{70BA12E8-4E8A-4023-9FB9-19B9DC917E4E}" dt="2023-02-06T22:49:50.676" v="645" actId="1076"/>
          <ac:picMkLst>
            <pc:docMk/>
            <pc:sldMk cId="2811995599" sldId="284"/>
            <ac:picMk id="31" creationId="{3E119211-C7EC-BF51-F0E6-5B55ACDDAE0C}"/>
          </ac:picMkLst>
        </pc:picChg>
        <pc:picChg chg="del">
          <ac:chgData name="David W. Sant" userId="43e3d83d-686b-4406-b779-c4d60c4a50e6" providerId="ADAL" clId="{70BA12E8-4E8A-4023-9FB9-19B9DC917E4E}" dt="2023-02-06T23:02:30.744" v="892" actId="478"/>
          <ac:picMkLst>
            <pc:docMk/>
            <pc:sldMk cId="2811995599" sldId="284"/>
            <ac:picMk id="34" creationId="{29B20BC3-9D39-D9D7-0FC5-39B3B206A3C1}"/>
          </ac:picMkLst>
        </pc:picChg>
        <pc:picChg chg="add mod">
          <ac:chgData name="David W. Sant" userId="43e3d83d-686b-4406-b779-c4d60c4a50e6" providerId="ADAL" clId="{70BA12E8-4E8A-4023-9FB9-19B9DC917E4E}" dt="2023-02-06T22:49:49.028" v="644" actId="1076"/>
          <ac:picMkLst>
            <pc:docMk/>
            <pc:sldMk cId="2811995599" sldId="284"/>
            <ac:picMk id="35" creationId="{0605B94D-29F8-68CC-BB11-CDE0A14DB218}"/>
          </ac:picMkLst>
        </pc:picChg>
        <pc:picChg chg="add mod">
          <ac:chgData name="David W. Sant" userId="43e3d83d-686b-4406-b779-c4d60c4a50e6" providerId="ADAL" clId="{70BA12E8-4E8A-4023-9FB9-19B9DC917E4E}" dt="2023-02-06T22:49:47.780" v="643" actId="1076"/>
          <ac:picMkLst>
            <pc:docMk/>
            <pc:sldMk cId="2811995599" sldId="284"/>
            <ac:picMk id="36" creationId="{9F2BFAD0-422F-F630-54F2-AFD784810B22}"/>
          </ac:picMkLst>
        </pc:picChg>
        <pc:picChg chg="del">
          <ac:chgData name="David W. Sant" userId="43e3d83d-686b-4406-b779-c4d60c4a50e6" providerId="ADAL" clId="{70BA12E8-4E8A-4023-9FB9-19B9DC917E4E}" dt="2023-01-31T23:42:27.445" v="21" actId="478"/>
          <ac:picMkLst>
            <pc:docMk/>
            <pc:sldMk cId="2811995599" sldId="284"/>
            <ac:picMk id="51" creationId="{6A1D674D-6792-B74E-C018-579E3557ACF4}"/>
          </ac:picMkLst>
        </pc:picChg>
        <pc:picChg chg="del">
          <ac:chgData name="David W. Sant" userId="43e3d83d-686b-4406-b779-c4d60c4a50e6" providerId="ADAL" clId="{70BA12E8-4E8A-4023-9FB9-19B9DC917E4E}" dt="2023-01-31T23:42:27.445" v="21" actId="478"/>
          <ac:picMkLst>
            <pc:docMk/>
            <pc:sldMk cId="2811995599" sldId="284"/>
            <ac:picMk id="55" creationId="{D51BB31A-FE34-9A9B-62A7-68C4DD69B7DE}"/>
          </ac:picMkLst>
        </pc:picChg>
        <pc:picChg chg="add mod modCrop">
          <ac:chgData name="David W. Sant" userId="43e3d83d-686b-4406-b779-c4d60c4a50e6" providerId="ADAL" clId="{70BA12E8-4E8A-4023-9FB9-19B9DC917E4E}" dt="2023-02-01T01:27:53.942" v="550" actId="1076"/>
          <ac:picMkLst>
            <pc:docMk/>
            <pc:sldMk cId="2811995599" sldId="284"/>
            <ac:picMk id="131" creationId="{11896D20-1EB9-A927-90FE-A6B34F892C80}"/>
          </ac:picMkLst>
        </pc:picChg>
        <pc:picChg chg="del">
          <ac:chgData name="David W. Sant" userId="43e3d83d-686b-4406-b779-c4d60c4a50e6" providerId="ADAL" clId="{70BA12E8-4E8A-4023-9FB9-19B9DC917E4E}" dt="2023-01-31T23:51:00.486" v="29" actId="478"/>
          <ac:picMkLst>
            <pc:docMk/>
            <pc:sldMk cId="2811995599" sldId="284"/>
            <ac:picMk id="1056" creationId="{CFA2BF41-F8C5-08EF-1346-E812125D8AA3}"/>
          </ac:picMkLst>
        </pc:picChg>
        <pc:picChg chg="del">
          <ac:chgData name="David W. Sant" userId="43e3d83d-686b-4406-b779-c4d60c4a50e6" providerId="ADAL" clId="{70BA12E8-4E8A-4023-9FB9-19B9DC917E4E}" dt="2023-01-31T23:51:00.012" v="28" actId="478"/>
          <ac:picMkLst>
            <pc:docMk/>
            <pc:sldMk cId="2811995599" sldId="284"/>
            <ac:picMk id="1057" creationId="{1B7D5C65-5141-4760-38C3-C27AE265B184}"/>
          </ac:picMkLst>
        </pc:picChg>
        <pc:picChg chg="del">
          <ac:chgData name="David W. Sant" userId="43e3d83d-686b-4406-b779-c4d60c4a50e6" providerId="ADAL" clId="{70BA12E8-4E8A-4023-9FB9-19B9DC917E4E}" dt="2023-01-31T23:51:00.916" v="30" actId="478"/>
          <ac:picMkLst>
            <pc:docMk/>
            <pc:sldMk cId="2811995599" sldId="284"/>
            <ac:picMk id="1058" creationId="{BCE19A07-BC59-5D7E-6849-E5C0DC787F7A}"/>
          </ac:picMkLst>
        </pc:picChg>
        <pc:picChg chg="del">
          <ac:chgData name="David W. Sant" userId="43e3d83d-686b-4406-b779-c4d60c4a50e6" providerId="ADAL" clId="{70BA12E8-4E8A-4023-9FB9-19B9DC917E4E}" dt="2023-01-31T23:50:58.773" v="27" actId="478"/>
          <ac:picMkLst>
            <pc:docMk/>
            <pc:sldMk cId="2811995599" sldId="284"/>
            <ac:picMk id="1059" creationId="{7CE2C7D4-0AEC-F682-56D5-729019773274}"/>
          </ac:picMkLst>
        </pc:picChg>
        <pc:picChg chg="del">
          <ac:chgData name="David W. Sant" userId="43e3d83d-686b-4406-b779-c4d60c4a50e6" providerId="ADAL" clId="{70BA12E8-4E8A-4023-9FB9-19B9DC917E4E}" dt="2023-01-31T23:50:58.773" v="27" actId="478"/>
          <ac:picMkLst>
            <pc:docMk/>
            <pc:sldMk cId="2811995599" sldId="284"/>
            <ac:picMk id="1060" creationId="{70A73E10-EFCE-B2C1-8035-DB45BD5AD4B4}"/>
          </ac:picMkLst>
        </pc:picChg>
        <pc:picChg chg="del">
          <ac:chgData name="David W. Sant" userId="43e3d83d-686b-4406-b779-c4d60c4a50e6" providerId="ADAL" clId="{70BA12E8-4E8A-4023-9FB9-19B9DC917E4E}" dt="2023-01-31T23:50:58.773" v="27" actId="478"/>
          <ac:picMkLst>
            <pc:docMk/>
            <pc:sldMk cId="2811995599" sldId="284"/>
            <ac:picMk id="1061" creationId="{30365601-B072-D570-D637-50BA18F42F6F}"/>
          </ac:picMkLst>
        </pc:picChg>
        <pc:picChg chg="del">
          <ac:chgData name="David W. Sant" userId="43e3d83d-686b-4406-b779-c4d60c4a50e6" providerId="ADAL" clId="{70BA12E8-4E8A-4023-9FB9-19B9DC917E4E}" dt="2023-01-31T23:50:58.773" v="27" actId="478"/>
          <ac:picMkLst>
            <pc:docMk/>
            <pc:sldMk cId="2811995599" sldId="284"/>
            <ac:picMk id="1062" creationId="{087A5677-E1B6-994E-0EA7-C6B1184B0764}"/>
          </ac:picMkLst>
        </pc:picChg>
        <pc:picChg chg="del">
          <ac:chgData name="David W. Sant" userId="43e3d83d-686b-4406-b779-c4d60c4a50e6" providerId="ADAL" clId="{70BA12E8-4E8A-4023-9FB9-19B9DC917E4E}" dt="2023-01-31T23:50:58.773" v="27" actId="478"/>
          <ac:picMkLst>
            <pc:docMk/>
            <pc:sldMk cId="2811995599" sldId="284"/>
            <ac:picMk id="1063" creationId="{B37F9AA2-964F-6809-9C71-16C517E9F169}"/>
          </ac:picMkLst>
        </pc:picChg>
        <pc:picChg chg="add mod">
          <ac:chgData name="David W. Sant" userId="43e3d83d-686b-4406-b779-c4d60c4a50e6" providerId="ADAL" clId="{70BA12E8-4E8A-4023-9FB9-19B9DC917E4E}" dt="2023-01-31T23:42:32.952" v="22" actId="1076"/>
          <ac:picMkLst>
            <pc:docMk/>
            <pc:sldMk cId="2811995599" sldId="284"/>
            <ac:picMk id="1065" creationId="{73133CAE-D668-0D94-2212-CE136CA7D6D7}"/>
          </ac:picMkLst>
        </pc:picChg>
        <pc:picChg chg="add del mod">
          <ac:chgData name="David W. Sant" userId="43e3d83d-686b-4406-b779-c4d60c4a50e6" providerId="ADAL" clId="{70BA12E8-4E8A-4023-9FB9-19B9DC917E4E}" dt="2023-02-01T00:30:54.781" v="106" actId="478"/>
          <ac:picMkLst>
            <pc:docMk/>
            <pc:sldMk cId="2811995599" sldId="284"/>
            <ac:picMk id="1066" creationId="{43BEDA80-AF56-1C96-F9FA-1D1BFE053123}"/>
          </ac:picMkLst>
        </pc:picChg>
        <pc:picChg chg="add mod">
          <ac:chgData name="David W. Sant" userId="43e3d83d-686b-4406-b779-c4d60c4a50e6" providerId="ADAL" clId="{70BA12E8-4E8A-4023-9FB9-19B9DC917E4E}" dt="2023-02-01T01:26:54.862" v="536" actId="1076"/>
          <ac:picMkLst>
            <pc:docMk/>
            <pc:sldMk cId="2811995599" sldId="284"/>
            <ac:picMk id="1067" creationId="{290DB56D-7FD1-E2E6-E259-1BDB48BB0039}"/>
          </ac:picMkLst>
        </pc:picChg>
        <pc:picChg chg="add mod">
          <ac:chgData name="David W. Sant" userId="43e3d83d-686b-4406-b779-c4d60c4a50e6" providerId="ADAL" clId="{70BA12E8-4E8A-4023-9FB9-19B9DC917E4E}" dt="2023-02-01T01:26:57.310" v="537" actId="1076"/>
          <ac:picMkLst>
            <pc:docMk/>
            <pc:sldMk cId="2811995599" sldId="284"/>
            <ac:picMk id="1068" creationId="{321BE681-2603-E88B-804B-50B95CB27AEA}"/>
          </ac:picMkLst>
        </pc:picChg>
        <pc:picChg chg="add mod">
          <ac:chgData name="David W. Sant" userId="43e3d83d-686b-4406-b779-c4d60c4a50e6" providerId="ADAL" clId="{70BA12E8-4E8A-4023-9FB9-19B9DC917E4E}" dt="2023-02-01T01:26:59.368" v="538" actId="1076"/>
          <ac:picMkLst>
            <pc:docMk/>
            <pc:sldMk cId="2811995599" sldId="284"/>
            <ac:picMk id="1069" creationId="{D0BB95AA-E490-D02C-C4CF-A823D04316AC}"/>
          </ac:picMkLst>
        </pc:picChg>
        <pc:picChg chg="add mod">
          <ac:chgData name="David W. Sant" userId="43e3d83d-686b-4406-b779-c4d60c4a50e6" providerId="ADAL" clId="{70BA12E8-4E8A-4023-9FB9-19B9DC917E4E}" dt="2023-02-01T00:58:31.122" v="262" actId="14100"/>
          <ac:picMkLst>
            <pc:docMk/>
            <pc:sldMk cId="2811995599" sldId="284"/>
            <ac:picMk id="1072" creationId="{49843D6B-1E0D-43F7-257D-45C470632F0E}"/>
          </ac:picMkLst>
        </pc:picChg>
        <pc:picChg chg="add mod modCrop">
          <ac:chgData name="David W. Sant" userId="43e3d83d-686b-4406-b779-c4d60c4a50e6" providerId="ADAL" clId="{70BA12E8-4E8A-4023-9FB9-19B9DC917E4E}" dt="2023-02-01T01:25:50.332" v="529" actId="1076"/>
          <ac:picMkLst>
            <pc:docMk/>
            <pc:sldMk cId="2811995599" sldId="284"/>
            <ac:picMk id="1073" creationId="{893A3100-9A99-43B3-125E-896FA0F7B45B}"/>
          </ac:picMkLst>
        </pc:picChg>
        <pc:picChg chg="add mod modCrop">
          <ac:chgData name="David W. Sant" userId="43e3d83d-686b-4406-b779-c4d60c4a50e6" providerId="ADAL" clId="{70BA12E8-4E8A-4023-9FB9-19B9DC917E4E}" dt="2023-02-01T01:27:46.688" v="546" actId="1076"/>
          <ac:picMkLst>
            <pc:docMk/>
            <pc:sldMk cId="2811995599" sldId="284"/>
            <ac:picMk id="1078" creationId="{F6C5DBA1-5B4B-1039-3944-3A9111678336}"/>
          </ac:picMkLst>
        </pc:picChg>
        <pc:picChg chg="add mod modCrop">
          <ac:chgData name="David W. Sant" userId="43e3d83d-686b-4406-b779-c4d60c4a50e6" providerId="ADAL" clId="{70BA12E8-4E8A-4023-9FB9-19B9DC917E4E}" dt="2023-02-01T01:27:48.363" v="547" actId="1076"/>
          <ac:picMkLst>
            <pc:docMk/>
            <pc:sldMk cId="2811995599" sldId="284"/>
            <ac:picMk id="1081" creationId="{A147B41B-7EB7-3219-4347-F0D38D580CB1}"/>
          </ac:picMkLst>
        </pc:picChg>
        <pc:picChg chg="add mod">
          <ac:chgData name="David W. Sant" userId="43e3d83d-686b-4406-b779-c4d60c4a50e6" providerId="ADAL" clId="{70BA12E8-4E8A-4023-9FB9-19B9DC917E4E}" dt="2023-02-01T01:27:49.827" v="548" actId="1076"/>
          <ac:picMkLst>
            <pc:docMk/>
            <pc:sldMk cId="2811995599" sldId="284"/>
            <ac:picMk id="1085" creationId="{4EC4153A-846F-3E21-9D9A-BE17F177A345}"/>
          </ac:picMkLst>
        </pc:picChg>
      </pc:sldChg>
      <pc:sldChg chg="add del">
        <pc:chgData name="David W. Sant" userId="43e3d83d-686b-4406-b779-c4d60c4a50e6" providerId="ADAL" clId="{70BA12E8-4E8A-4023-9FB9-19B9DC917E4E}" dt="2023-02-06T23:00:13.529" v="883" actId="47"/>
        <pc:sldMkLst>
          <pc:docMk/>
          <pc:sldMk cId="2723144779" sldId="285"/>
        </pc:sldMkLst>
      </pc:sldChg>
      <pc:sldChg chg="delSp modSp add mod">
        <pc:chgData name="David W. Sant" userId="43e3d83d-686b-4406-b779-c4d60c4a50e6" providerId="ADAL" clId="{70BA12E8-4E8A-4023-9FB9-19B9DC917E4E}" dt="2023-02-18T02:11:03.866" v="950" actId="6549"/>
        <pc:sldMkLst>
          <pc:docMk/>
          <pc:sldMk cId="3412501343" sldId="285"/>
        </pc:sldMkLst>
        <pc:spChg chg="mod">
          <ac:chgData name="David W. Sant" userId="43e3d83d-686b-4406-b779-c4d60c4a50e6" providerId="ADAL" clId="{70BA12E8-4E8A-4023-9FB9-19B9DC917E4E}" dt="2023-02-18T02:11:03.866" v="950" actId="6549"/>
          <ac:spMkLst>
            <pc:docMk/>
            <pc:sldMk cId="3412501343" sldId="285"/>
            <ac:spMk id="12" creationId="{CF6B75C4-E544-49A0-A812-678E7A852D50}"/>
          </ac:spMkLst>
        </pc:spChg>
        <pc:spChg chg="mod">
          <ac:chgData name="David W. Sant" userId="43e3d83d-686b-4406-b779-c4d60c4a50e6" providerId="ADAL" clId="{70BA12E8-4E8A-4023-9FB9-19B9DC917E4E}" dt="2023-02-06T23:03:59.092" v="909" actId="1076"/>
          <ac:spMkLst>
            <pc:docMk/>
            <pc:sldMk cId="3412501343" sldId="285"/>
            <ac:spMk id="25" creationId="{1DE34706-A521-9F00-B5DD-9BABB36543E9}"/>
          </ac:spMkLst>
        </pc:spChg>
        <pc:spChg chg="mod">
          <ac:chgData name="David W. Sant" userId="43e3d83d-686b-4406-b779-c4d60c4a50e6" providerId="ADAL" clId="{70BA12E8-4E8A-4023-9FB9-19B9DC917E4E}" dt="2023-02-06T23:03:38.012" v="905" actId="1076"/>
          <ac:spMkLst>
            <pc:docMk/>
            <pc:sldMk cId="3412501343" sldId="285"/>
            <ac:spMk id="28" creationId="{46330F01-82D4-C544-9BC9-869F9F0A530B}"/>
          </ac:spMkLst>
        </pc:spChg>
        <pc:spChg chg="del">
          <ac:chgData name="David W. Sant" userId="43e3d83d-686b-4406-b779-c4d60c4a50e6" providerId="ADAL" clId="{70BA12E8-4E8A-4023-9FB9-19B9DC917E4E}" dt="2023-02-06T23:03:32.833" v="903" actId="478"/>
          <ac:spMkLst>
            <pc:docMk/>
            <pc:sldMk cId="3412501343" sldId="285"/>
            <ac:spMk id="37" creationId="{B1DFD99E-5AC5-3E6E-7681-52A1D4FB9476}"/>
          </ac:spMkLst>
        </pc:spChg>
        <pc:spChg chg="del">
          <ac:chgData name="David W. Sant" userId="43e3d83d-686b-4406-b779-c4d60c4a50e6" providerId="ADAL" clId="{70BA12E8-4E8A-4023-9FB9-19B9DC917E4E}" dt="2023-02-06T23:03:31.178" v="901" actId="478"/>
          <ac:spMkLst>
            <pc:docMk/>
            <pc:sldMk cId="3412501343" sldId="285"/>
            <ac:spMk id="38" creationId="{A26A400F-B336-926B-836A-C9506B88E162}"/>
          </ac:spMkLst>
        </pc:spChg>
        <pc:spChg chg="del">
          <ac:chgData name="David W. Sant" userId="43e3d83d-686b-4406-b779-c4d60c4a50e6" providerId="ADAL" clId="{70BA12E8-4E8A-4023-9FB9-19B9DC917E4E}" dt="2023-02-06T23:03:29.048" v="899" actId="478"/>
          <ac:spMkLst>
            <pc:docMk/>
            <pc:sldMk cId="3412501343" sldId="285"/>
            <ac:spMk id="39" creationId="{CF140275-D11A-06E6-55CD-FE28B6308322}"/>
          </ac:spMkLst>
        </pc:spChg>
        <pc:spChg chg="mod">
          <ac:chgData name="David W. Sant" userId="43e3d83d-686b-4406-b779-c4d60c4a50e6" providerId="ADAL" clId="{70BA12E8-4E8A-4023-9FB9-19B9DC917E4E}" dt="2023-02-06T23:16:28.699" v="918" actId="1036"/>
          <ac:spMkLst>
            <pc:docMk/>
            <pc:sldMk cId="3412501343" sldId="285"/>
            <ac:spMk id="132" creationId="{5D86D183-0973-3B47-1B58-8923BB40A6FA}"/>
          </ac:spMkLst>
        </pc:spChg>
        <pc:picChg chg="mod">
          <ac:chgData name="David W. Sant" userId="43e3d83d-686b-4406-b779-c4d60c4a50e6" providerId="ADAL" clId="{70BA12E8-4E8A-4023-9FB9-19B9DC917E4E}" dt="2023-02-06T23:17:01.988" v="948" actId="1038"/>
          <ac:picMkLst>
            <pc:docMk/>
            <pc:sldMk cId="3412501343" sldId="285"/>
            <ac:picMk id="3" creationId="{BC2DF2B4-A098-610D-A480-CDDD9783142C}"/>
          </ac:picMkLst>
        </pc:picChg>
        <pc:picChg chg="del">
          <ac:chgData name="David W. Sant" userId="43e3d83d-686b-4406-b779-c4d60c4a50e6" providerId="ADAL" clId="{70BA12E8-4E8A-4023-9FB9-19B9DC917E4E}" dt="2023-02-06T23:03:31.712" v="902" actId="478"/>
          <ac:picMkLst>
            <pc:docMk/>
            <pc:sldMk cId="3412501343" sldId="285"/>
            <ac:picMk id="31" creationId="{3E119211-C7EC-BF51-F0E6-5B55ACDDAE0C}"/>
          </ac:picMkLst>
        </pc:picChg>
        <pc:picChg chg="del">
          <ac:chgData name="David W. Sant" userId="43e3d83d-686b-4406-b779-c4d60c4a50e6" providerId="ADAL" clId="{70BA12E8-4E8A-4023-9FB9-19B9DC917E4E}" dt="2023-02-06T23:03:26.787" v="898" actId="478"/>
          <ac:picMkLst>
            <pc:docMk/>
            <pc:sldMk cId="3412501343" sldId="285"/>
            <ac:picMk id="35" creationId="{0605B94D-29F8-68CC-BB11-CDE0A14DB218}"/>
          </ac:picMkLst>
        </pc:picChg>
        <pc:picChg chg="del">
          <ac:chgData name="David W. Sant" userId="43e3d83d-686b-4406-b779-c4d60c4a50e6" providerId="ADAL" clId="{70BA12E8-4E8A-4023-9FB9-19B9DC917E4E}" dt="2023-02-06T23:03:29.553" v="900" actId="478"/>
          <ac:picMkLst>
            <pc:docMk/>
            <pc:sldMk cId="3412501343" sldId="285"/>
            <ac:picMk id="36" creationId="{9F2BFAD0-422F-F630-54F2-AFD784810B2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oordacom-my.sharepoint.com/personal/dwsant_noordacom_org/Documents/Projects/Roseman%20Symposium%202023/Lipid%20Tissue%20DNA%20Extraction%20Roseman%202023%20Abstract/Weights%20of%20tissues%20extracted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666627831751992E-2"/>
          <c:y val="2.1093336074421275E-2"/>
          <c:w val="0.91586879860876291"/>
          <c:h val="0.81941170076694481"/>
        </c:manualLayout>
      </c:layout>
      <c:barChart>
        <c:barDir val="col"/>
        <c:grouping val="clustered"/>
        <c:varyColors val="0"/>
        <c:ser>
          <c:idx val="0"/>
          <c:order val="0"/>
          <c:tx>
            <c:v>Male Weights</c:v>
          </c:tx>
          <c:spPr>
            <a:solidFill>
              <a:srgbClr val="FF6600"/>
            </a:solidFill>
            <a:ln>
              <a:solidFill>
                <a:srgbClr val="FF66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Sheet1!$C$37:$C$44</c:f>
                <c:numCache>
                  <c:formatCode>General</c:formatCode>
                  <c:ptCount val="8"/>
                  <c:pt idx="0">
                    <c:v>0.25768117048981293</c:v>
                  </c:pt>
                  <c:pt idx="1">
                    <c:v>0.82803007527236372</c:v>
                  </c:pt>
                  <c:pt idx="2">
                    <c:v>4.0712127356463306</c:v>
                  </c:pt>
                  <c:pt idx="3">
                    <c:v>4.3932931760523285E-2</c:v>
                  </c:pt>
                  <c:pt idx="4">
                    <c:v>7.8193235040973044E-2</c:v>
                  </c:pt>
                  <c:pt idx="5">
                    <c:v>0.27839784173471682</c:v>
                  </c:pt>
                  <c:pt idx="6">
                    <c:v>0.35635511164506628</c:v>
                  </c:pt>
                  <c:pt idx="7">
                    <c:v>0.25256045511452102</c:v>
                  </c:pt>
                </c:numCache>
              </c:numRef>
            </c:plus>
            <c:minus>
              <c:numRef>
                <c:f>Sheet1!$C$37:$C$44</c:f>
                <c:numCache>
                  <c:formatCode>General</c:formatCode>
                  <c:ptCount val="8"/>
                  <c:pt idx="0">
                    <c:v>0.25768117048981293</c:v>
                  </c:pt>
                  <c:pt idx="1">
                    <c:v>0.82803007527236372</c:v>
                  </c:pt>
                  <c:pt idx="2">
                    <c:v>4.0712127356463306</c:v>
                  </c:pt>
                  <c:pt idx="3">
                    <c:v>4.3932931760523285E-2</c:v>
                  </c:pt>
                  <c:pt idx="4">
                    <c:v>7.8193235040973044E-2</c:v>
                  </c:pt>
                  <c:pt idx="5">
                    <c:v>0.27839784173471682</c:v>
                  </c:pt>
                  <c:pt idx="6">
                    <c:v>0.35635511164506628</c:v>
                  </c:pt>
                  <c:pt idx="7">
                    <c:v>0.25256045511452102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Sheet1!$A$37:$A$44</c:f>
              <c:strCache>
                <c:ptCount val="8"/>
                <c:pt idx="0">
                  <c:v>Epi+Peri Fat</c:v>
                </c:pt>
                <c:pt idx="1">
                  <c:v>Pancreas</c:v>
                </c:pt>
                <c:pt idx="2">
                  <c:v>Subcutaneous Fat</c:v>
                </c:pt>
                <c:pt idx="3">
                  <c:v>Sciatic Nerve</c:v>
                </c:pt>
                <c:pt idx="4">
                  <c:v>Brainstem</c:v>
                </c:pt>
                <c:pt idx="5">
                  <c:v>Cerebellum</c:v>
                </c:pt>
                <c:pt idx="6">
                  <c:v>Cerebrum</c:v>
                </c:pt>
                <c:pt idx="7">
                  <c:v>Entire Brain</c:v>
                </c:pt>
              </c:strCache>
            </c:strRef>
          </c:cat>
          <c:val>
            <c:numRef>
              <c:f>Sheet1!$B$37:$B$44</c:f>
              <c:numCache>
                <c:formatCode>General</c:formatCode>
                <c:ptCount val="8"/>
                <c:pt idx="0">
                  <c:v>0.41612499999999997</c:v>
                </c:pt>
                <c:pt idx="1">
                  <c:v>2.0878333333333332</c:v>
                </c:pt>
                <c:pt idx="2">
                  <c:v>7.3681666666666672</c:v>
                </c:pt>
                <c:pt idx="3">
                  <c:v>7.7747368421052621E-2</c:v>
                </c:pt>
                <c:pt idx="4">
                  <c:v>0.3039277777777778</c:v>
                </c:pt>
                <c:pt idx="5">
                  <c:v>0.33574736842105268</c:v>
                </c:pt>
                <c:pt idx="6">
                  <c:v>1.1392578947368421</c:v>
                </c:pt>
                <c:pt idx="7">
                  <c:v>1.8479611111111112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32-4C0B-95BF-950A9BE0349A}"/>
            </c:ext>
          </c:extLst>
        </c:ser>
        <c:ser>
          <c:idx val="1"/>
          <c:order val="1"/>
          <c:tx>
            <c:v>Female Weights</c:v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Sheet1!$E$37:$E$44</c:f>
                <c:numCache>
                  <c:formatCode>General</c:formatCode>
                  <c:ptCount val="8"/>
                  <c:pt idx="0">
                    <c:v>0.10930044316012628</c:v>
                  </c:pt>
                  <c:pt idx="1">
                    <c:v>0</c:v>
                  </c:pt>
                  <c:pt idx="2">
                    <c:v>1.5438734346513705</c:v>
                  </c:pt>
                  <c:pt idx="3">
                    <c:v>1.5761508670033973E-2</c:v>
                  </c:pt>
                  <c:pt idx="4">
                    <c:v>7.678063883558145E-2</c:v>
                  </c:pt>
                  <c:pt idx="5">
                    <c:v>4.1787415569761739E-2</c:v>
                  </c:pt>
                  <c:pt idx="6">
                    <c:v>0.16340452870101274</c:v>
                  </c:pt>
                  <c:pt idx="7">
                    <c:v>0.15527713232225221</c:v>
                  </c:pt>
                </c:numCache>
              </c:numRef>
            </c:plus>
            <c:minus>
              <c:numRef>
                <c:f>Sheet1!$E$37:$E$44</c:f>
                <c:numCache>
                  <c:formatCode>General</c:formatCode>
                  <c:ptCount val="8"/>
                  <c:pt idx="0">
                    <c:v>0.10930044316012628</c:v>
                  </c:pt>
                  <c:pt idx="1">
                    <c:v>0</c:v>
                  </c:pt>
                  <c:pt idx="2">
                    <c:v>1.5438734346513705</c:v>
                  </c:pt>
                  <c:pt idx="3">
                    <c:v>1.5761508670033973E-2</c:v>
                  </c:pt>
                  <c:pt idx="4">
                    <c:v>7.678063883558145E-2</c:v>
                  </c:pt>
                  <c:pt idx="5">
                    <c:v>4.1787415569761739E-2</c:v>
                  </c:pt>
                  <c:pt idx="6">
                    <c:v>0.16340452870101274</c:v>
                  </c:pt>
                  <c:pt idx="7">
                    <c:v>0.15527713232225221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Sheet1!$A$37:$A$44</c:f>
              <c:strCache>
                <c:ptCount val="8"/>
                <c:pt idx="0">
                  <c:v>Epi+Peri Fat</c:v>
                </c:pt>
                <c:pt idx="1">
                  <c:v>Pancreas</c:v>
                </c:pt>
                <c:pt idx="2">
                  <c:v>Subcutaneous Fat</c:v>
                </c:pt>
                <c:pt idx="3">
                  <c:v>Sciatic Nerve</c:v>
                </c:pt>
                <c:pt idx="4">
                  <c:v>Brainstem</c:v>
                </c:pt>
                <c:pt idx="5">
                  <c:v>Cerebellum</c:v>
                </c:pt>
                <c:pt idx="6">
                  <c:v>Cerebrum</c:v>
                </c:pt>
                <c:pt idx="7">
                  <c:v>Entire Brain</c:v>
                </c:pt>
              </c:strCache>
            </c:strRef>
          </c:cat>
          <c:val>
            <c:numRef>
              <c:f>Sheet1!$D$37:$D$44</c:f>
              <c:numCache>
                <c:formatCode>General</c:formatCode>
                <c:ptCount val="8"/>
                <c:pt idx="0">
                  <c:v>0.188475</c:v>
                </c:pt>
                <c:pt idx="1">
                  <c:v>0</c:v>
                </c:pt>
                <c:pt idx="2">
                  <c:v>3.6995333333333336</c:v>
                </c:pt>
                <c:pt idx="3">
                  <c:v>3.6213333333333327E-2</c:v>
                </c:pt>
                <c:pt idx="4">
                  <c:v>0.29565000000000002</c:v>
                </c:pt>
                <c:pt idx="5">
                  <c:v>0.29717000000000005</c:v>
                </c:pt>
                <c:pt idx="6">
                  <c:v>1.1754</c:v>
                </c:pt>
                <c:pt idx="7">
                  <c:v>1.8141466666666666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32-4C0B-95BF-950A9BE03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4138416"/>
        <c:axId val="1644141744"/>
      </c:barChart>
      <c:catAx>
        <c:axId val="164413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4141744"/>
        <c:crosses val="autoZero"/>
        <c:auto val="1"/>
        <c:lblAlgn val="ctr"/>
        <c:lblOffset val="100"/>
        <c:noMultiLvlLbl val="0"/>
      </c:catAx>
      <c:valAx>
        <c:axId val="1644141744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413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0.76491</cdr:x>
      <cdr:y>0.06438</cdr:y>
    </cdr:from>
    <cdr:to>
      <cdr:x>0.92126</cdr:x>
      <cdr:y>0.10842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C902662-9A96-4F66-09EC-F6C9C0151C56}"/>
            </a:ext>
          </a:extLst>
        </cdr:cNvPr>
        <cdr:cNvSpPr txBox="1"/>
      </cdr:nvSpPr>
      <cdr:spPr>
        <a:xfrm xmlns:a="http://schemas.openxmlformats.org/drawingml/2006/main">
          <a:off x="13764973" y="724337"/>
          <a:ext cx="2813609" cy="495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latin typeface="Helvetica" panose="020B0604020202020204" pitchFamily="34" charset="0"/>
              <a:cs typeface="Helvetica" panose="020B0604020202020204" pitchFamily="34" charset="0"/>
            </a:rPr>
            <a:t>Female</a:t>
          </a:r>
          <a:r>
            <a:rPr lang="en-US" dirty="0"/>
            <a:t> 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0.76491</cdr:x>
      <cdr:y>0.11482</cdr:y>
    </cdr:from>
    <cdr:to>
      <cdr:x>0.92126</cdr:x>
      <cdr:y>0.15886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91AB6A62-BB12-B562-257E-3C650A024070}"/>
            </a:ext>
          </a:extLst>
        </cdr:cNvPr>
        <cdr:cNvSpPr txBox="1"/>
      </cdr:nvSpPr>
      <cdr:spPr>
        <a:xfrm xmlns:a="http://schemas.openxmlformats.org/drawingml/2006/main">
          <a:off x="13764973" y="1291771"/>
          <a:ext cx="2813609" cy="495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dirty="0">
              <a:latin typeface="Helvetica" panose="020B0604020202020204" pitchFamily="34" charset="0"/>
              <a:cs typeface="Helvetica" panose="020B0604020202020204" pitchFamily="34" charset="0"/>
            </a:rPr>
            <a:t>Male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A8628B-498C-4334-A021-7472B24480C7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9F8DD0-B225-41AB-8F19-C3F8B345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9F8DD0-B225-41AB-8F19-C3F8B34550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0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C7BA-234A-4007-974D-D55D85E1E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176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005101-BDFB-433B-B5A5-533660875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7069"/>
            </a:lvl1pPr>
            <a:lvl2pPr marL="1346673" indent="0" algn="ctr">
              <a:buNone/>
              <a:defRPr sz="5891"/>
            </a:lvl2pPr>
            <a:lvl3pPr marL="2693346" indent="0" algn="ctr">
              <a:buNone/>
              <a:defRPr sz="5302"/>
            </a:lvl3pPr>
            <a:lvl4pPr marL="4040019" indent="0" algn="ctr">
              <a:buNone/>
              <a:defRPr sz="4712"/>
            </a:lvl4pPr>
            <a:lvl5pPr marL="5386692" indent="0" algn="ctr">
              <a:buNone/>
              <a:defRPr sz="4712"/>
            </a:lvl5pPr>
            <a:lvl6pPr marL="6733365" indent="0" algn="ctr">
              <a:buNone/>
              <a:defRPr sz="4712"/>
            </a:lvl6pPr>
            <a:lvl7pPr marL="8080038" indent="0" algn="ctr">
              <a:buNone/>
              <a:defRPr sz="4712"/>
            </a:lvl7pPr>
            <a:lvl8pPr marL="9426711" indent="0" algn="ctr">
              <a:buNone/>
              <a:defRPr sz="4712"/>
            </a:lvl8pPr>
            <a:lvl9pPr marL="10773384" indent="0" algn="ctr">
              <a:buNone/>
              <a:defRPr sz="471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8B777-2035-4590-8763-ECD43C4F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52F7E-3455-40EA-A2C0-98C0B267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B405A-9AB4-4CD0-AE7F-4F59933F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B15C-CB84-4DB1-8422-D829DFA4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B8EA1-2C40-4031-AA29-79C396CDF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7D395-D378-498F-B3A4-48994946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12FB7-95F1-4254-A06E-B52A40BB4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44222-9376-47F3-85E2-2EA2AEB8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796072-BD84-4E20-B784-56BEBEFC7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9FDA-7135-435D-82A0-AF59AD02E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6F809-64BA-4C66-B8F0-0F2C9EC3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49F1F-B097-440A-8362-CFE5476F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1220F-6394-4C39-958C-128DC680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6817361"/>
            <a:ext cx="18653760" cy="47040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2435840"/>
            <a:ext cx="1536192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97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95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93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91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8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8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182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30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53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4102083"/>
            <a:ext cx="18653760" cy="4358640"/>
          </a:xfrm>
        </p:spPr>
        <p:txBody>
          <a:bodyPr anchor="t"/>
          <a:lstStyle>
            <a:lvl1pPr algn="l">
              <a:defRPr sz="785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9301486"/>
            <a:ext cx="18653760" cy="4800600"/>
          </a:xfrm>
        </p:spPr>
        <p:txBody>
          <a:bodyPr anchor="b"/>
          <a:lstStyle>
            <a:lvl1pPr marL="0" indent="0">
              <a:buNone/>
              <a:defRPr sz="3927">
                <a:solidFill>
                  <a:schemeClr val="tx1">
                    <a:tint val="75000"/>
                  </a:schemeClr>
                </a:solidFill>
              </a:defRPr>
            </a:lvl1pPr>
            <a:lvl2pPr marL="897826" indent="0">
              <a:buNone/>
              <a:defRPr sz="3535">
                <a:solidFill>
                  <a:schemeClr val="tx1">
                    <a:tint val="75000"/>
                  </a:schemeClr>
                </a:solidFill>
              </a:defRPr>
            </a:lvl2pPr>
            <a:lvl3pPr marL="1795652" indent="0">
              <a:buNone/>
              <a:defRPr sz="3143">
                <a:solidFill>
                  <a:schemeClr val="tx1">
                    <a:tint val="75000"/>
                  </a:schemeClr>
                </a:solidFill>
              </a:defRPr>
            </a:lvl3pPr>
            <a:lvl4pPr marL="2693481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4pPr>
            <a:lvl5pPr marL="3591308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5pPr>
            <a:lvl6pPr marL="4489134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6pPr>
            <a:lvl7pPr marL="5386960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7pPr>
            <a:lvl8pPr marL="6284789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8pPr>
            <a:lvl9pPr marL="7182615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66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5120647"/>
            <a:ext cx="9692640" cy="14483083"/>
          </a:xfrm>
        </p:spPr>
        <p:txBody>
          <a:bodyPr/>
          <a:lstStyle>
            <a:lvl1pPr>
              <a:defRPr sz="5499"/>
            </a:lvl1pPr>
            <a:lvl2pPr>
              <a:defRPr sz="4712"/>
            </a:lvl2pPr>
            <a:lvl3pPr>
              <a:defRPr sz="3927"/>
            </a:lvl3pPr>
            <a:lvl4pPr>
              <a:defRPr sz="3535"/>
            </a:lvl4pPr>
            <a:lvl5pPr>
              <a:defRPr sz="3535"/>
            </a:lvl5pPr>
            <a:lvl6pPr>
              <a:defRPr sz="3535"/>
            </a:lvl6pPr>
            <a:lvl7pPr>
              <a:defRPr sz="3535"/>
            </a:lvl7pPr>
            <a:lvl8pPr>
              <a:defRPr sz="3535"/>
            </a:lvl8pPr>
            <a:lvl9pPr>
              <a:defRPr sz="35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5120647"/>
            <a:ext cx="9692640" cy="14483083"/>
          </a:xfrm>
        </p:spPr>
        <p:txBody>
          <a:bodyPr/>
          <a:lstStyle>
            <a:lvl1pPr>
              <a:defRPr sz="5499"/>
            </a:lvl1pPr>
            <a:lvl2pPr>
              <a:defRPr sz="4712"/>
            </a:lvl2pPr>
            <a:lvl3pPr>
              <a:defRPr sz="3927"/>
            </a:lvl3pPr>
            <a:lvl4pPr>
              <a:defRPr sz="3535"/>
            </a:lvl4pPr>
            <a:lvl5pPr>
              <a:defRPr sz="3535"/>
            </a:lvl5pPr>
            <a:lvl6pPr>
              <a:defRPr sz="3535"/>
            </a:lvl6pPr>
            <a:lvl7pPr>
              <a:defRPr sz="3535"/>
            </a:lvl7pPr>
            <a:lvl8pPr>
              <a:defRPr sz="3535"/>
            </a:lvl8pPr>
            <a:lvl9pPr>
              <a:defRPr sz="35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3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5" y="4912363"/>
            <a:ext cx="9696452" cy="2047238"/>
          </a:xfrm>
        </p:spPr>
        <p:txBody>
          <a:bodyPr anchor="b"/>
          <a:lstStyle>
            <a:lvl1pPr marL="0" indent="0">
              <a:buNone/>
              <a:defRPr sz="4712" b="1"/>
            </a:lvl1pPr>
            <a:lvl2pPr marL="897826" indent="0">
              <a:buNone/>
              <a:defRPr sz="3927" b="1"/>
            </a:lvl2pPr>
            <a:lvl3pPr marL="1795652" indent="0">
              <a:buNone/>
              <a:defRPr sz="3535" b="1"/>
            </a:lvl3pPr>
            <a:lvl4pPr marL="2693481" indent="0">
              <a:buNone/>
              <a:defRPr sz="3143" b="1"/>
            </a:lvl4pPr>
            <a:lvl5pPr marL="3591308" indent="0">
              <a:buNone/>
              <a:defRPr sz="3143" b="1"/>
            </a:lvl5pPr>
            <a:lvl6pPr marL="4489134" indent="0">
              <a:buNone/>
              <a:defRPr sz="3143" b="1"/>
            </a:lvl6pPr>
            <a:lvl7pPr marL="5386960" indent="0">
              <a:buNone/>
              <a:defRPr sz="3143" b="1"/>
            </a:lvl7pPr>
            <a:lvl8pPr marL="6284789" indent="0">
              <a:buNone/>
              <a:defRPr sz="3143" b="1"/>
            </a:lvl8pPr>
            <a:lvl9pPr marL="7182615" indent="0">
              <a:buNone/>
              <a:defRPr sz="31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5" y="6959601"/>
            <a:ext cx="9696452" cy="12644122"/>
          </a:xfrm>
        </p:spPr>
        <p:txBody>
          <a:bodyPr/>
          <a:lstStyle>
            <a:lvl1pPr>
              <a:defRPr sz="4712"/>
            </a:lvl1pPr>
            <a:lvl2pPr>
              <a:defRPr sz="3927"/>
            </a:lvl2pPr>
            <a:lvl3pPr>
              <a:defRPr sz="3535"/>
            </a:lvl3pPr>
            <a:lvl4pPr>
              <a:defRPr sz="3143"/>
            </a:lvl4pPr>
            <a:lvl5pPr>
              <a:defRPr sz="3143"/>
            </a:lvl5pPr>
            <a:lvl6pPr>
              <a:defRPr sz="3143"/>
            </a:lvl6pPr>
            <a:lvl7pPr>
              <a:defRPr sz="3143"/>
            </a:lvl7pPr>
            <a:lvl8pPr>
              <a:defRPr sz="3143"/>
            </a:lvl8pPr>
            <a:lvl9pPr>
              <a:defRPr sz="31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7" y="4912363"/>
            <a:ext cx="9700261" cy="2047238"/>
          </a:xfrm>
        </p:spPr>
        <p:txBody>
          <a:bodyPr anchor="b"/>
          <a:lstStyle>
            <a:lvl1pPr marL="0" indent="0">
              <a:buNone/>
              <a:defRPr sz="4712" b="1"/>
            </a:lvl1pPr>
            <a:lvl2pPr marL="897826" indent="0">
              <a:buNone/>
              <a:defRPr sz="3927" b="1"/>
            </a:lvl2pPr>
            <a:lvl3pPr marL="1795652" indent="0">
              <a:buNone/>
              <a:defRPr sz="3535" b="1"/>
            </a:lvl3pPr>
            <a:lvl4pPr marL="2693481" indent="0">
              <a:buNone/>
              <a:defRPr sz="3143" b="1"/>
            </a:lvl4pPr>
            <a:lvl5pPr marL="3591308" indent="0">
              <a:buNone/>
              <a:defRPr sz="3143" b="1"/>
            </a:lvl5pPr>
            <a:lvl6pPr marL="4489134" indent="0">
              <a:buNone/>
              <a:defRPr sz="3143" b="1"/>
            </a:lvl6pPr>
            <a:lvl7pPr marL="5386960" indent="0">
              <a:buNone/>
              <a:defRPr sz="3143" b="1"/>
            </a:lvl7pPr>
            <a:lvl8pPr marL="6284789" indent="0">
              <a:buNone/>
              <a:defRPr sz="3143" b="1"/>
            </a:lvl8pPr>
            <a:lvl9pPr marL="7182615" indent="0">
              <a:buNone/>
              <a:defRPr sz="31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7" y="6959601"/>
            <a:ext cx="9700261" cy="12644122"/>
          </a:xfrm>
        </p:spPr>
        <p:txBody>
          <a:bodyPr/>
          <a:lstStyle>
            <a:lvl1pPr>
              <a:defRPr sz="4712"/>
            </a:lvl1pPr>
            <a:lvl2pPr>
              <a:defRPr sz="3927"/>
            </a:lvl2pPr>
            <a:lvl3pPr>
              <a:defRPr sz="3535"/>
            </a:lvl3pPr>
            <a:lvl4pPr>
              <a:defRPr sz="3143"/>
            </a:lvl4pPr>
            <a:lvl5pPr>
              <a:defRPr sz="3143"/>
            </a:lvl5pPr>
            <a:lvl6pPr>
              <a:defRPr sz="3143"/>
            </a:lvl6pPr>
            <a:lvl7pPr>
              <a:defRPr sz="3143"/>
            </a:lvl7pPr>
            <a:lvl8pPr>
              <a:defRPr sz="3143"/>
            </a:lvl8pPr>
            <a:lvl9pPr>
              <a:defRPr sz="31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17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41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75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873758"/>
            <a:ext cx="7219951" cy="3718560"/>
          </a:xfrm>
        </p:spPr>
        <p:txBody>
          <a:bodyPr anchor="b"/>
          <a:lstStyle>
            <a:lvl1pPr algn="l">
              <a:defRPr sz="39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4" y="873766"/>
            <a:ext cx="12268199" cy="18729960"/>
          </a:xfrm>
        </p:spPr>
        <p:txBody>
          <a:bodyPr/>
          <a:lstStyle>
            <a:lvl1pPr>
              <a:defRPr sz="6283"/>
            </a:lvl1pPr>
            <a:lvl2pPr>
              <a:defRPr sz="5499"/>
            </a:lvl2pPr>
            <a:lvl3pPr>
              <a:defRPr sz="4712"/>
            </a:lvl3pPr>
            <a:lvl4pPr>
              <a:defRPr sz="3927"/>
            </a:lvl4pPr>
            <a:lvl5pPr>
              <a:defRPr sz="3927"/>
            </a:lvl5pPr>
            <a:lvl6pPr>
              <a:defRPr sz="3927"/>
            </a:lvl6pPr>
            <a:lvl7pPr>
              <a:defRPr sz="3927"/>
            </a:lvl7pPr>
            <a:lvl8pPr>
              <a:defRPr sz="3927"/>
            </a:lvl8pPr>
            <a:lvl9pPr>
              <a:defRPr sz="39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4592327"/>
            <a:ext cx="7219951" cy="15011400"/>
          </a:xfrm>
        </p:spPr>
        <p:txBody>
          <a:bodyPr/>
          <a:lstStyle>
            <a:lvl1pPr marL="0" indent="0">
              <a:buNone/>
              <a:defRPr sz="2748"/>
            </a:lvl1pPr>
            <a:lvl2pPr marL="897826" indent="0">
              <a:buNone/>
              <a:defRPr sz="2356"/>
            </a:lvl2pPr>
            <a:lvl3pPr marL="1795652" indent="0">
              <a:buNone/>
              <a:defRPr sz="1964"/>
            </a:lvl3pPr>
            <a:lvl4pPr marL="2693481" indent="0">
              <a:buNone/>
              <a:defRPr sz="1767"/>
            </a:lvl4pPr>
            <a:lvl5pPr marL="3591308" indent="0">
              <a:buNone/>
              <a:defRPr sz="1767"/>
            </a:lvl5pPr>
            <a:lvl6pPr marL="4489134" indent="0">
              <a:buNone/>
              <a:defRPr sz="1767"/>
            </a:lvl6pPr>
            <a:lvl7pPr marL="5386960" indent="0">
              <a:buNone/>
              <a:defRPr sz="1767"/>
            </a:lvl7pPr>
            <a:lvl8pPr marL="6284789" indent="0">
              <a:buNone/>
              <a:defRPr sz="1767"/>
            </a:lvl8pPr>
            <a:lvl9pPr marL="7182615" indent="0">
              <a:buNone/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3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B1A53-B281-41B4-A1B0-8F362471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3E9AD-4E92-4474-B254-8D4F62F2E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E44F-E703-4E12-8FCF-11A934B9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B0719-55BB-427E-A361-1556C9BE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2CC03-6BBF-4401-923B-31EDEC24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83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2" y="15361923"/>
            <a:ext cx="13167360" cy="1813560"/>
          </a:xfrm>
        </p:spPr>
        <p:txBody>
          <a:bodyPr anchor="b"/>
          <a:lstStyle>
            <a:lvl1pPr algn="l">
              <a:defRPr sz="39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2" y="1960882"/>
            <a:ext cx="13167360" cy="13167360"/>
          </a:xfrm>
        </p:spPr>
        <p:txBody>
          <a:bodyPr/>
          <a:lstStyle>
            <a:lvl1pPr marL="0" indent="0">
              <a:buNone/>
              <a:defRPr sz="6283"/>
            </a:lvl1pPr>
            <a:lvl2pPr marL="897826" indent="0">
              <a:buNone/>
              <a:defRPr sz="5499"/>
            </a:lvl2pPr>
            <a:lvl3pPr marL="1795652" indent="0">
              <a:buNone/>
              <a:defRPr sz="4712"/>
            </a:lvl3pPr>
            <a:lvl4pPr marL="2693481" indent="0">
              <a:buNone/>
              <a:defRPr sz="3927"/>
            </a:lvl4pPr>
            <a:lvl5pPr marL="3591308" indent="0">
              <a:buNone/>
              <a:defRPr sz="3927"/>
            </a:lvl5pPr>
            <a:lvl6pPr marL="4489134" indent="0">
              <a:buNone/>
              <a:defRPr sz="3927"/>
            </a:lvl6pPr>
            <a:lvl7pPr marL="5386960" indent="0">
              <a:buNone/>
              <a:defRPr sz="3927"/>
            </a:lvl7pPr>
            <a:lvl8pPr marL="6284789" indent="0">
              <a:buNone/>
              <a:defRPr sz="3927"/>
            </a:lvl8pPr>
            <a:lvl9pPr marL="7182615" indent="0">
              <a:buNone/>
              <a:defRPr sz="392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2" y="17175483"/>
            <a:ext cx="13167360" cy="2575560"/>
          </a:xfrm>
        </p:spPr>
        <p:txBody>
          <a:bodyPr/>
          <a:lstStyle>
            <a:lvl1pPr marL="0" indent="0">
              <a:buNone/>
              <a:defRPr sz="2748"/>
            </a:lvl1pPr>
            <a:lvl2pPr marL="897826" indent="0">
              <a:buNone/>
              <a:defRPr sz="2356"/>
            </a:lvl2pPr>
            <a:lvl3pPr marL="1795652" indent="0">
              <a:buNone/>
              <a:defRPr sz="1964"/>
            </a:lvl3pPr>
            <a:lvl4pPr marL="2693481" indent="0">
              <a:buNone/>
              <a:defRPr sz="1767"/>
            </a:lvl4pPr>
            <a:lvl5pPr marL="3591308" indent="0">
              <a:buNone/>
              <a:defRPr sz="1767"/>
            </a:lvl5pPr>
            <a:lvl6pPr marL="4489134" indent="0">
              <a:buNone/>
              <a:defRPr sz="1767"/>
            </a:lvl6pPr>
            <a:lvl7pPr marL="5386960" indent="0">
              <a:buNone/>
              <a:defRPr sz="1767"/>
            </a:lvl7pPr>
            <a:lvl8pPr marL="6284789" indent="0">
              <a:buNone/>
              <a:defRPr sz="1767"/>
            </a:lvl8pPr>
            <a:lvl9pPr marL="7182615" indent="0">
              <a:buNone/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06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72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878845"/>
            <a:ext cx="4937760" cy="18724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878845"/>
            <a:ext cx="14447520" cy="18724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0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2538-CF27-41CE-AD2B-908F147D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1" y="8206745"/>
            <a:ext cx="37856160" cy="13693138"/>
          </a:xfrm>
        </p:spPr>
        <p:txBody>
          <a:bodyPr anchor="b"/>
          <a:lstStyle>
            <a:lvl1pPr>
              <a:defRPr sz="176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6AF1F-6C8B-4552-8EFD-39D1F415C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1" y="22029425"/>
            <a:ext cx="37856160" cy="7200898"/>
          </a:xfrm>
        </p:spPr>
        <p:txBody>
          <a:bodyPr/>
          <a:lstStyle>
            <a:lvl1pPr marL="0" indent="0">
              <a:buNone/>
              <a:defRPr sz="7069">
                <a:solidFill>
                  <a:schemeClr val="tx1">
                    <a:tint val="75000"/>
                  </a:schemeClr>
                </a:solidFill>
              </a:defRPr>
            </a:lvl1pPr>
            <a:lvl2pPr marL="1346673" indent="0">
              <a:buNone/>
              <a:defRPr sz="5891">
                <a:solidFill>
                  <a:schemeClr val="tx1">
                    <a:tint val="75000"/>
                  </a:schemeClr>
                </a:solidFill>
              </a:defRPr>
            </a:lvl2pPr>
            <a:lvl3pPr marL="2693346" indent="0">
              <a:buNone/>
              <a:defRPr sz="5302">
                <a:solidFill>
                  <a:schemeClr val="tx1">
                    <a:tint val="75000"/>
                  </a:schemeClr>
                </a:solidFill>
              </a:defRPr>
            </a:lvl3pPr>
            <a:lvl4pPr marL="4040019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4pPr>
            <a:lvl5pPr marL="5386692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5pPr>
            <a:lvl6pPr marL="6733365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6pPr>
            <a:lvl7pPr marL="8080038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7pPr>
            <a:lvl8pPr marL="9426711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8pPr>
            <a:lvl9pPr marL="10773384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98E1F-80B1-4A52-8D87-F96D05EF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E8F5-5CBD-4267-9DCF-5A8B6AE6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B11CB-7BEC-4A99-BC16-4A64C71F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9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41FF-9CE1-4731-9D38-22451BF08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0BED7-B250-48BD-A973-45E0F7BC4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10B85-9FA4-4151-94F6-B8CD4AEE2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01A76-C45F-4606-8DBF-66D54737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A97DD-A152-4932-8DB1-90D7BB0E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1EBFD-ED39-4161-88BD-616870FD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6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42092-80B5-4098-8BE0-58BC1FFC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90D71-B5E3-4E27-838F-D7A5EAEC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3" cy="3954778"/>
          </a:xfrm>
        </p:spPr>
        <p:txBody>
          <a:bodyPr anchor="b"/>
          <a:lstStyle>
            <a:lvl1pPr marL="0" indent="0">
              <a:buNone/>
              <a:defRPr sz="7069" b="1"/>
            </a:lvl1pPr>
            <a:lvl2pPr marL="1346673" indent="0">
              <a:buNone/>
              <a:defRPr sz="5891" b="1"/>
            </a:lvl2pPr>
            <a:lvl3pPr marL="2693346" indent="0">
              <a:buNone/>
              <a:defRPr sz="5302" b="1"/>
            </a:lvl3pPr>
            <a:lvl4pPr marL="4040019" indent="0">
              <a:buNone/>
              <a:defRPr sz="4712" b="1"/>
            </a:lvl4pPr>
            <a:lvl5pPr marL="5386692" indent="0">
              <a:buNone/>
              <a:defRPr sz="4712" b="1"/>
            </a:lvl5pPr>
            <a:lvl6pPr marL="6733365" indent="0">
              <a:buNone/>
              <a:defRPr sz="4712" b="1"/>
            </a:lvl6pPr>
            <a:lvl7pPr marL="8080038" indent="0">
              <a:buNone/>
              <a:defRPr sz="4712" b="1"/>
            </a:lvl7pPr>
            <a:lvl8pPr marL="9426711" indent="0">
              <a:buNone/>
              <a:defRPr sz="4712" b="1"/>
            </a:lvl8pPr>
            <a:lvl9pPr marL="10773384" indent="0">
              <a:buNone/>
              <a:defRPr sz="47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64FC9-A3AA-440E-9E87-C47AB752E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321525-A3CE-4294-8DA5-8585C4F30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3" y="8069582"/>
            <a:ext cx="18659477" cy="3954778"/>
          </a:xfrm>
        </p:spPr>
        <p:txBody>
          <a:bodyPr anchor="b"/>
          <a:lstStyle>
            <a:lvl1pPr marL="0" indent="0">
              <a:buNone/>
              <a:defRPr sz="7069" b="1"/>
            </a:lvl1pPr>
            <a:lvl2pPr marL="1346673" indent="0">
              <a:buNone/>
              <a:defRPr sz="5891" b="1"/>
            </a:lvl2pPr>
            <a:lvl3pPr marL="2693346" indent="0">
              <a:buNone/>
              <a:defRPr sz="5302" b="1"/>
            </a:lvl3pPr>
            <a:lvl4pPr marL="4040019" indent="0">
              <a:buNone/>
              <a:defRPr sz="4712" b="1"/>
            </a:lvl4pPr>
            <a:lvl5pPr marL="5386692" indent="0">
              <a:buNone/>
              <a:defRPr sz="4712" b="1"/>
            </a:lvl5pPr>
            <a:lvl6pPr marL="6733365" indent="0">
              <a:buNone/>
              <a:defRPr sz="4712" b="1"/>
            </a:lvl6pPr>
            <a:lvl7pPr marL="8080038" indent="0">
              <a:buNone/>
              <a:defRPr sz="4712" b="1"/>
            </a:lvl7pPr>
            <a:lvl8pPr marL="9426711" indent="0">
              <a:buNone/>
              <a:defRPr sz="4712" b="1"/>
            </a:lvl8pPr>
            <a:lvl9pPr marL="10773384" indent="0">
              <a:buNone/>
              <a:defRPr sz="47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68182-A52A-4A75-B8A4-55D74D6EF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3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31C31-6E32-40DE-849E-13C15ABFD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1D90B-4D12-4813-8059-F871613E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0E7F8F-5658-4529-A9FA-AE3F1425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0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5377-15AF-4038-970A-05A84025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45811-22F1-4EBA-8942-505EDE3B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63C60-75E6-4497-B420-2A1B2072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E646A-680A-4C14-8CFF-45D81BCA8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3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5B2684-BBF3-4C46-A649-E608960C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189ED-C23C-4E73-A0D1-8D63E686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C6B23-71F0-43E8-9F51-4B76717E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7E0A-A9A0-484C-9BE3-D76BF02B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3" cy="7680960"/>
          </a:xfrm>
        </p:spPr>
        <p:txBody>
          <a:bodyPr anchor="b"/>
          <a:lstStyle>
            <a:lvl1pPr>
              <a:defRPr sz="94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AED6-6EDD-4E2F-ADAA-2E2CF3469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9426"/>
            </a:lvl1pPr>
            <a:lvl2pPr>
              <a:defRPr sz="8247"/>
            </a:lvl2pPr>
            <a:lvl3pPr>
              <a:defRPr sz="7069"/>
            </a:lvl3pPr>
            <a:lvl4pPr>
              <a:defRPr sz="5891"/>
            </a:lvl4pPr>
            <a:lvl5pPr>
              <a:defRPr sz="5891"/>
            </a:lvl5pPr>
            <a:lvl6pPr>
              <a:defRPr sz="5891"/>
            </a:lvl6pPr>
            <a:lvl7pPr>
              <a:defRPr sz="5891"/>
            </a:lvl7pPr>
            <a:lvl8pPr>
              <a:defRPr sz="5891"/>
            </a:lvl8pPr>
            <a:lvl9pPr>
              <a:defRPr sz="58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C9FBA8-F3C5-4E36-BAAD-30FA86B80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3" cy="18295622"/>
          </a:xfrm>
        </p:spPr>
        <p:txBody>
          <a:bodyPr/>
          <a:lstStyle>
            <a:lvl1pPr marL="0" indent="0">
              <a:buNone/>
              <a:defRPr sz="4712"/>
            </a:lvl1pPr>
            <a:lvl2pPr marL="1346673" indent="0">
              <a:buNone/>
              <a:defRPr sz="4124"/>
            </a:lvl2pPr>
            <a:lvl3pPr marL="2693346" indent="0">
              <a:buNone/>
              <a:defRPr sz="3535"/>
            </a:lvl3pPr>
            <a:lvl4pPr marL="4040019" indent="0">
              <a:buNone/>
              <a:defRPr sz="2946"/>
            </a:lvl4pPr>
            <a:lvl5pPr marL="5386692" indent="0">
              <a:buNone/>
              <a:defRPr sz="2946"/>
            </a:lvl5pPr>
            <a:lvl6pPr marL="6733365" indent="0">
              <a:buNone/>
              <a:defRPr sz="2946"/>
            </a:lvl6pPr>
            <a:lvl7pPr marL="8080038" indent="0">
              <a:buNone/>
              <a:defRPr sz="2946"/>
            </a:lvl7pPr>
            <a:lvl8pPr marL="9426711" indent="0">
              <a:buNone/>
              <a:defRPr sz="2946"/>
            </a:lvl8pPr>
            <a:lvl9pPr marL="10773384" indent="0">
              <a:buNone/>
              <a:defRPr sz="29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F92AD-C3C3-414B-BA40-25D61891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3C266-8C1E-462C-B2CB-C427B341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B0C7F-4731-4C2B-95D0-DC97D361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CC9B-8261-46F4-990E-671FC76F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3" cy="7680960"/>
          </a:xfrm>
        </p:spPr>
        <p:txBody>
          <a:bodyPr anchor="b"/>
          <a:lstStyle>
            <a:lvl1pPr>
              <a:defRPr sz="94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91698-3DAA-4D9B-B4D2-68CDE7C61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9426"/>
            </a:lvl1pPr>
            <a:lvl2pPr marL="1346673" indent="0">
              <a:buNone/>
              <a:defRPr sz="8247"/>
            </a:lvl2pPr>
            <a:lvl3pPr marL="2693346" indent="0">
              <a:buNone/>
              <a:defRPr sz="7069"/>
            </a:lvl3pPr>
            <a:lvl4pPr marL="4040019" indent="0">
              <a:buNone/>
              <a:defRPr sz="5891"/>
            </a:lvl4pPr>
            <a:lvl5pPr marL="5386692" indent="0">
              <a:buNone/>
              <a:defRPr sz="5891"/>
            </a:lvl5pPr>
            <a:lvl6pPr marL="6733365" indent="0">
              <a:buNone/>
              <a:defRPr sz="5891"/>
            </a:lvl6pPr>
            <a:lvl7pPr marL="8080038" indent="0">
              <a:buNone/>
              <a:defRPr sz="5891"/>
            </a:lvl7pPr>
            <a:lvl8pPr marL="9426711" indent="0">
              <a:buNone/>
              <a:defRPr sz="5891"/>
            </a:lvl8pPr>
            <a:lvl9pPr marL="10773384" indent="0">
              <a:buNone/>
              <a:defRPr sz="589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C17BA-E4E2-4D22-A3F8-EFAF659E3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3" cy="18295622"/>
          </a:xfrm>
        </p:spPr>
        <p:txBody>
          <a:bodyPr/>
          <a:lstStyle>
            <a:lvl1pPr marL="0" indent="0">
              <a:buNone/>
              <a:defRPr sz="4712"/>
            </a:lvl1pPr>
            <a:lvl2pPr marL="1346673" indent="0">
              <a:buNone/>
              <a:defRPr sz="4124"/>
            </a:lvl2pPr>
            <a:lvl3pPr marL="2693346" indent="0">
              <a:buNone/>
              <a:defRPr sz="3535"/>
            </a:lvl3pPr>
            <a:lvl4pPr marL="4040019" indent="0">
              <a:buNone/>
              <a:defRPr sz="2946"/>
            </a:lvl4pPr>
            <a:lvl5pPr marL="5386692" indent="0">
              <a:buNone/>
              <a:defRPr sz="2946"/>
            </a:lvl5pPr>
            <a:lvl6pPr marL="6733365" indent="0">
              <a:buNone/>
              <a:defRPr sz="2946"/>
            </a:lvl6pPr>
            <a:lvl7pPr marL="8080038" indent="0">
              <a:buNone/>
              <a:defRPr sz="2946"/>
            </a:lvl7pPr>
            <a:lvl8pPr marL="9426711" indent="0">
              <a:buNone/>
              <a:defRPr sz="2946"/>
            </a:lvl8pPr>
            <a:lvl9pPr marL="10773384" indent="0">
              <a:buNone/>
              <a:defRPr sz="29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B0307-85A9-48A3-9621-C9E870980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96436-915F-4C2F-9850-B56FB95A0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D81E5-E0C0-4FC4-8A0A-2F6A3177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53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68C1EE-B313-46BA-82A2-CA317CE4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37372-850B-44ED-88E2-81A3F6476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7A2D5-8FAD-47AE-92BB-D6FF6D745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E054D-C8C2-456B-89EC-3250137A98A8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4B52-D3C4-4089-9F2C-73E500C3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554E4-A02F-4F8C-971E-83676AE46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8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93346" rtl="0" eaLnBrk="1" latinLnBrk="0" hangingPunct="1">
        <a:lnSpc>
          <a:spcPct val="90000"/>
        </a:lnSpc>
        <a:spcBef>
          <a:spcPct val="0"/>
        </a:spcBef>
        <a:buNone/>
        <a:defRPr sz="12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3336" indent="-673336" algn="l" defTabSz="2693346" rtl="0" eaLnBrk="1" latinLnBrk="0" hangingPunct="1">
        <a:lnSpc>
          <a:spcPct val="90000"/>
        </a:lnSpc>
        <a:spcBef>
          <a:spcPts val="2946"/>
        </a:spcBef>
        <a:buFont typeface="Arial" panose="020B0604020202020204" pitchFamily="34" charset="0"/>
        <a:buChar char="•"/>
        <a:defRPr sz="8247" kern="1200">
          <a:solidFill>
            <a:schemeClr val="tx1"/>
          </a:solidFill>
          <a:latin typeface="+mn-lt"/>
          <a:ea typeface="+mn-ea"/>
          <a:cs typeface="+mn-cs"/>
        </a:defRPr>
      </a:lvl1pPr>
      <a:lvl2pPr marL="2020009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7069" kern="1200">
          <a:solidFill>
            <a:schemeClr val="tx1"/>
          </a:solidFill>
          <a:latin typeface="+mn-lt"/>
          <a:ea typeface="+mn-ea"/>
          <a:cs typeface="+mn-cs"/>
        </a:defRPr>
      </a:lvl2pPr>
      <a:lvl3pPr marL="3366682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891" kern="1200">
          <a:solidFill>
            <a:schemeClr val="tx1"/>
          </a:solidFill>
          <a:latin typeface="+mn-lt"/>
          <a:ea typeface="+mn-ea"/>
          <a:cs typeface="+mn-cs"/>
        </a:defRPr>
      </a:lvl3pPr>
      <a:lvl4pPr marL="4713355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4pPr>
      <a:lvl5pPr marL="6060028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5pPr>
      <a:lvl6pPr marL="7406701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6pPr>
      <a:lvl7pPr marL="8753374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7pPr>
      <a:lvl8pPr marL="10100047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8pPr>
      <a:lvl9pPr marL="11446720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1pPr>
      <a:lvl2pPr marL="1346673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2pPr>
      <a:lvl3pPr marL="2693346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3pPr>
      <a:lvl4pPr marL="4040019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4pPr>
      <a:lvl5pPr marL="5386692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5pPr>
      <a:lvl6pPr marL="6733365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6pPr>
      <a:lvl7pPr marL="8080038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7pPr>
      <a:lvl8pPr marL="9426711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8pPr>
      <a:lvl9pPr marL="10773384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53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878842"/>
            <a:ext cx="1975104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120647"/>
            <a:ext cx="19751040" cy="14483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20340324"/>
            <a:ext cx="51206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20340324"/>
            <a:ext cx="69494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20340324"/>
            <a:ext cx="51206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795652" rtl="0" eaLnBrk="1" latinLnBrk="0" hangingPunct="1">
        <a:spcBef>
          <a:spcPct val="0"/>
        </a:spcBef>
        <a:buNone/>
        <a:defRPr sz="8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3370" indent="-673370" algn="l" defTabSz="1795652" rtl="0" eaLnBrk="1" latinLnBrk="0" hangingPunct="1">
        <a:spcBef>
          <a:spcPct val="20000"/>
        </a:spcBef>
        <a:buFont typeface="Arial" pitchFamily="34" charset="0"/>
        <a:buChar char="•"/>
        <a:defRPr sz="6283" kern="1200">
          <a:solidFill>
            <a:schemeClr val="tx1"/>
          </a:solidFill>
          <a:latin typeface="+mn-lt"/>
          <a:ea typeface="+mn-ea"/>
          <a:cs typeface="+mn-cs"/>
        </a:defRPr>
      </a:lvl1pPr>
      <a:lvl2pPr marL="1458970" indent="-561143" algn="l" defTabSz="1795652" rtl="0" eaLnBrk="1" latinLnBrk="0" hangingPunct="1">
        <a:spcBef>
          <a:spcPct val="20000"/>
        </a:spcBef>
        <a:buFont typeface="Arial" pitchFamily="34" charset="0"/>
        <a:buChar char="–"/>
        <a:defRPr sz="5499" kern="1200">
          <a:solidFill>
            <a:schemeClr val="tx1"/>
          </a:solidFill>
          <a:latin typeface="+mn-lt"/>
          <a:ea typeface="+mn-ea"/>
          <a:cs typeface="+mn-cs"/>
        </a:defRPr>
      </a:lvl2pPr>
      <a:lvl3pPr marL="2244566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4712" kern="1200">
          <a:solidFill>
            <a:schemeClr val="tx1"/>
          </a:solidFill>
          <a:latin typeface="+mn-lt"/>
          <a:ea typeface="+mn-ea"/>
          <a:cs typeface="+mn-cs"/>
        </a:defRPr>
      </a:lvl3pPr>
      <a:lvl4pPr marL="3142393" indent="-448915" algn="l" defTabSz="1795652" rtl="0" eaLnBrk="1" latinLnBrk="0" hangingPunct="1">
        <a:spcBef>
          <a:spcPct val="20000"/>
        </a:spcBef>
        <a:buFont typeface="Arial" pitchFamily="34" charset="0"/>
        <a:buChar char="–"/>
        <a:defRPr sz="3927" kern="1200">
          <a:solidFill>
            <a:schemeClr val="tx1"/>
          </a:solidFill>
          <a:latin typeface="+mn-lt"/>
          <a:ea typeface="+mn-ea"/>
          <a:cs typeface="+mn-cs"/>
        </a:defRPr>
      </a:lvl4pPr>
      <a:lvl5pPr marL="4040221" indent="-448915" algn="l" defTabSz="1795652" rtl="0" eaLnBrk="1" latinLnBrk="0" hangingPunct="1">
        <a:spcBef>
          <a:spcPct val="20000"/>
        </a:spcBef>
        <a:buFont typeface="Arial" pitchFamily="34" charset="0"/>
        <a:buChar char="»"/>
        <a:defRPr sz="3927" kern="1200">
          <a:solidFill>
            <a:schemeClr val="tx1"/>
          </a:solidFill>
          <a:latin typeface="+mn-lt"/>
          <a:ea typeface="+mn-ea"/>
          <a:cs typeface="+mn-cs"/>
        </a:defRPr>
      </a:lvl5pPr>
      <a:lvl6pPr marL="4938049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6pPr>
      <a:lvl7pPr marL="5835875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7pPr>
      <a:lvl8pPr marL="6733700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8pPr>
      <a:lvl9pPr marL="7631530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1pPr>
      <a:lvl2pPr marL="897826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2pPr>
      <a:lvl3pPr marL="1795652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3pPr>
      <a:lvl4pPr marL="2693481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4pPr>
      <a:lvl5pPr marL="3591308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5pPr>
      <a:lvl6pPr marL="4489134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6pPr>
      <a:lvl7pPr marL="5386960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7pPr>
      <a:lvl8pPr marL="6284789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8pPr>
      <a:lvl9pPr marL="7182615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chart" Target="../charts/chart1.xml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76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5AB895F-3DC6-E6B9-F3D6-0C7620EDE02B}"/>
              </a:ext>
            </a:extLst>
          </p:cNvPr>
          <p:cNvSpPr/>
          <p:nvPr/>
        </p:nvSpPr>
        <p:spPr>
          <a:xfrm>
            <a:off x="30340644" y="21399881"/>
            <a:ext cx="13093355" cy="10688753"/>
          </a:xfrm>
          <a:prstGeom prst="roundRect">
            <a:avLst>
              <a:gd name="adj" fmla="val 20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60BC499A-9E58-4AA1-B9AA-AA34CA925DBB}"/>
              </a:ext>
            </a:extLst>
          </p:cNvPr>
          <p:cNvSpPr/>
          <p:nvPr/>
        </p:nvSpPr>
        <p:spPr>
          <a:xfrm>
            <a:off x="11165258" y="6130417"/>
            <a:ext cx="18644580" cy="25958217"/>
          </a:xfrm>
          <a:prstGeom prst="roundRect">
            <a:avLst>
              <a:gd name="adj" fmla="val 20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3829574-8B5D-4AAD-9E73-39CB2F5C5C0C}"/>
              </a:ext>
            </a:extLst>
          </p:cNvPr>
          <p:cNvSpPr/>
          <p:nvPr/>
        </p:nvSpPr>
        <p:spPr>
          <a:xfrm>
            <a:off x="457201" y="6120936"/>
            <a:ext cx="10287000" cy="25958217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3014826-DC14-48B5-A59B-5E1265F10742}"/>
              </a:ext>
            </a:extLst>
          </p:cNvPr>
          <p:cNvSpPr/>
          <p:nvPr/>
        </p:nvSpPr>
        <p:spPr>
          <a:xfrm>
            <a:off x="457200" y="402864"/>
            <a:ext cx="42976800" cy="5312135"/>
          </a:xfrm>
          <a:prstGeom prst="roundRect">
            <a:avLst/>
          </a:prstGeom>
          <a:solidFill>
            <a:srgbClr val="924F3A"/>
          </a:solidFill>
          <a:ln>
            <a:solidFill>
              <a:srgbClr val="924F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0C991C-4529-4ED6-A765-EDECBDEE0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9743" y="173839"/>
            <a:ext cx="27801541" cy="444801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8000" b="1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Testing Extraction of DNA from Lipid-Rich Tissues Using Various Reagents and Commercially Available Kits</a:t>
            </a:r>
          </a:p>
        </p:txBody>
      </p:sp>
      <p:pic>
        <p:nvPicPr>
          <p:cNvPr id="43" name="Content Placeholder 41" descr="A picture containing arrow&#10;&#10;Description automatically generated">
            <a:extLst>
              <a:ext uri="{FF2B5EF4-FFF2-40B4-BE49-F238E27FC236}">
                <a16:creationId xmlns:a16="http://schemas.microsoft.com/office/drawing/2014/main" id="{DCDBDFD1-057A-4C68-9DE4-A1BE4CF21C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0892" r="15708" b="10420"/>
          <a:stretch/>
        </p:blipFill>
        <p:spPr>
          <a:xfrm>
            <a:off x="778581" y="580747"/>
            <a:ext cx="4394548" cy="494048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F6B75C4-E544-49A0-A812-678E7A852D50}"/>
              </a:ext>
            </a:extLst>
          </p:cNvPr>
          <p:cNvSpPr txBox="1">
            <a:spLocks/>
          </p:cNvSpPr>
          <p:nvPr/>
        </p:nvSpPr>
        <p:spPr>
          <a:xfrm>
            <a:off x="8349916" y="3718015"/>
            <a:ext cx="27143242" cy="2091959"/>
          </a:xfrm>
          <a:prstGeom prst="rect">
            <a:avLst/>
          </a:prstGeom>
          <a:noFill/>
          <a:ln>
            <a:noFill/>
          </a:ln>
        </p:spPr>
        <p:txBody>
          <a:bodyPr vert="horz" lIns="74815" tIns="37407" rIns="74815" bIns="37407" rtlCol="0" anchor="ctr">
            <a:normAutofit/>
          </a:bodyPr>
          <a:lstStyle>
            <a:lvl1pPr algn="l" defTabSz="3291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Ryan Powers*, Walker Kay*, Jonathon Reynolds, Nathaniel Hill, Cole Farnsworth, Molly Henley, Alfred Amendolara, Noah Boekweg, John A. Kriak, Kyle B. Bills, David W. Sant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Department of Biomedical Sciences, Noorda College of Osteopathic Medicine, Provo, UT *Authors Contributed Equally</a:t>
            </a:r>
          </a:p>
          <a:p>
            <a:pPr algn="ctr"/>
            <a:endParaRPr lang="en-US" sz="2864" b="1" baseline="30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FC47F6-32A1-427C-AEF4-5297633D88B0}"/>
              </a:ext>
            </a:extLst>
          </p:cNvPr>
          <p:cNvSpPr txBox="1"/>
          <p:nvPr/>
        </p:nvSpPr>
        <p:spPr>
          <a:xfrm>
            <a:off x="724023" y="7249135"/>
            <a:ext cx="9334377" cy="95102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Studying epigenetic modifications such as DNA methylation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requires DNA to be obtained from specific tissues</a:t>
            </a:r>
            <a:r>
              <a:rPr lang="en-US" sz="3600">
                <a:latin typeface="Helvetica"/>
                <a:cs typeface="Arial"/>
              </a:rPr>
              <a:t>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DNA extraction from lipid-rich tissue may cause column clogging and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retention of lipids</a:t>
            </a:r>
            <a:r>
              <a:rPr lang="en-US" sz="3600">
                <a:latin typeface="Helvetica"/>
                <a:cs typeface="Arial"/>
              </a:rPr>
              <a:t> in the final product, which may inhibit PCR.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Phenol-chloroform extractions can be used to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separate lipid layers from DNA</a:t>
            </a:r>
            <a:r>
              <a:rPr lang="en-US" sz="3600">
                <a:latin typeface="Helvetica"/>
                <a:cs typeface="Arial"/>
              </a:rPr>
              <a:t>, which can subsequently be extracted using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commercially available kits</a:t>
            </a:r>
            <a:r>
              <a:rPr lang="en-US" sz="3600">
                <a:latin typeface="Helvetica"/>
                <a:cs typeface="Arial"/>
              </a:rPr>
              <a:t>.   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In order to determine the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most effective commercially available extraction kits</a:t>
            </a:r>
            <a:r>
              <a:rPr lang="en-US" sz="3600">
                <a:latin typeface="Helvetica"/>
                <a:cs typeface="Arial"/>
              </a:rPr>
              <a:t>, three different phenol-chloroform products will be tested in combination with 30 different commercially available DNA extraction kits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0B68FF-C971-4A9B-AC99-F1161D41CF4E}"/>
              </a:ext>
            </a:extLst>
          </p:cNvPr>
          <p:cNvSpPr txBox="1"/>
          <p:nvPr/>
        </p:nvSpPr>
        <p:spPr>
          <a:xfrm>
            <a:off x="3251057" y="6354129"/>
            <a:ext cx="4766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Helvetica" pitchFamily="2" charset="0"/>
                <a:cs typeface="Times New Roman" panose="02020603050405020304" pitchFamily="18" charset="0"/>
              </a:rPr>
              <a:t>Background</a:t>
            </a:r>
            <a:endParaRPr lang="en-US" sz="4800" b="1">
              <a:latin typeface="Helvetica" pitchFamily="2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213C2F-A792-87C3-BE97-178F8AFB1597}"/>
              </a:ext>
            </a:extLst>
          </p:cNvPr>
          <p:cNvSpPr txBox="1"/>
          <p:nvPr/>
        </p:nvSpPr>
        <p:spPr>
          <a:xfrm>
            <a:off x="3903829" y="23246815"/>
            <a:ext cx="3458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Helvetica" pitchFamily="2" charset="0"/>
                <a:cs typeface="Times New Roman" panose="02020603050405020304" pitchFamily="18" charset="0"/>
              </a:rPr>
              <a:t>Methods</a:t>
            </a:r>
            <a:endParaRPr lang="en-US" sz="4418" b="1">
              <a:latin typeface="Helvetica" pitchFamily="2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137F67-9F05-6847-CCD9-9B3D38888B8E}"/>
              </a:ext>
            </a:extLst>
          </p:cNvPr>
          <p:cNvSpPr txBox="1"/>
          <p:nvPr/>
        </p:nvSpPr>
        <p:spPr>
          <a:xfrm>
            <a:off x="803810" y="24585509"/>
            <a:ext cx="9829799" cy="67403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3600" b="1">
                <a:latin typeface="Helvetica"/>
                <a:cs typeface="Arial"/>
              </a:rPr>
              <a:t>Sample Size</a:t>
            </a:r>
            <a:r>
              <a:rPr lang="en-US" sz="3600">
                <a:latin typeface="Helvetica"/>
                <a:cs typeface="Arial"/>
              </a:rPr>
              <a:t>: 48 rats, collected postmortem from other studies </a:t>
            </a:r>
          </a:p>
          <a:p>
            <a:pPr algn="just"/>
            <a:r>
              <a:rPr lang="en-US" sz="3600" b="1">
                <a:latin typeface="Helvetica"/>
                <a:cs typeface="Arial"/>
              </a:rPr>
              <a:t>Collected tissues</a:t>
            </a:r>
            <a:r>
              <a:rPr lang="en-US" sz="3600">
                <a:latin typeface="Helvetica"/>
                <a:cs typeface="Arial"/>
              </a:rPr>
              <a:t>: </a:t>
            </a:r>
          </a:p>
          <a:p>
            <a:pPr marL="1028065" lvl="1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Brain </a:t>
            </a:r>
          </a:p>
          <a:p>
            <a:pPr marL="1028065" lvl="1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Visceral adipose tissue</a:t>
            </a:r>
          </a:p>
          <a:p>
            <a:pPr marL="1028065" lvl="1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Epicardial adipose tissue </a:t>
            </a:r>
          </a:p>
          <a:p>
            <a:pPr marL="1028065" lvl="1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Pancreas</a:t>
            </a:r>
          </a:p>
          <a:p>
            <a:pPr marL="1028065" lvl="1" indent="-571500" algn="just">
              <a:buFont typeface="Arial" panose="020B0604020202020204" pitchFamily="34" charset="0"/>
              <a:buChar char="•"/>
            </a:pPr>
            <a:r>
              <a:rPr lang="en-US" sz="3600">
                <a:latin typeface="Helvetica"/>
                <a:cs typeface="Arial"/>
              </a:rPr>
              <a:t>Sciatic nerves </a:t>
            </a:r>
          </a:p>
          <a:p>
            <a:pPr algn="just"/>
            <a:r>
              <a:rPr lang="en-US" sz="3600" b="1">
                <a:latin typeface="Helvetica"/>
                <a:cs typeface="Arial"/>
              </a:rPr>
              <a:t>Reagents</a:t>
            </a:r>
            <a:r>
              <a:rPr lang="en-US" sz="3600">
                <a:latin typeface="Helvetica"/>
                <a:cs typeface="Arial"/>
              </a:rPr>
              <a:t>:</a:t>
            </a:r>
            <a:r>
              <a:rPr lang="en-US" sz="3600" b="1">
                <a:latin typeface="Helvetica"/>
                <a:cs typeface="Arial"/>
              </a:rPr>
              <a:t> </a:t>
            </a:r>
            <a:r>
              <a:rPr lang="en-US" sz="3600" err="1">
                <a:latin typeface="Helvetica"/>
                <a:cs typeface="Arial"/>
              </a:rPr>
              <a:t>Qiazol</a:t>
            </a:r>
            <a:r>
              <a:rPr lang="en-US" sz="3600">
                <a:latin typeface="Helvetica"/>
                <a:cs typeface="Arial"/>
              </a:rPr>
              <a:t>, </a:t>
            </a:r>
            <a:r>
              <a:rPr lang="en-US" sz="3600" err="1">
                <a:latin typeface="Helvetica"/>
                <a:cs typeface="Arial"/>
              </a:rPr>
              <a:t>Trizol</a:t>
            </a:r>
            <a:r>
              <a:rPr lang="en-US" sz="3600">
                <a:latin typeface="Helvetica"/>
                <a:cs typeface="Arial"/>
              </a:rPr>
              <a:t>, and Tri Reagent </a:t>
            </a:r>
          </a:p>
          <a:p>
            <a:pPr algn="just"/>
            <a:r>
              <a:rPr lang="en-US" sz="3600" b="1">
                <a:latin typeface="Helvetica"/>
                <a:cs typeface="Arial"/>
              </a:rPr>
              <a:t>Number of extraction kits</a:t>
            </a:r>
            <a:r>
              <a:rPr lang="en-US" sz="3600">
                <a:latin typeface="Helvetica"/>
                <a:cs typeface="Arial"/>
              </a:rPr>
              <a:t>: 26 (additionally kits likely to be added) </a:t>
            </a:r>
          </a:p>
          <a:p>
            <a:endParaRPr lang="en-US" sz="3600">
              <a:latin typeface="Helvetica"/>
              <a:cs typeface="Arial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CE7BD0-BF29-41B5-9457-3584B8CE38B2}"/>
              </a:ext>
            </a:extLst>
          </p:cNvPr>
          <p:cNvSpPr txBox="1"/>
          <p:nvPr/>
        </p:nvSpPr>
        <p:spPr>
          <a:xfrm>
            <a:off x="17569906" y="6232135"/>
            <a:ext cx="560679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Helvetica"/>
                <a:cs typeface="Times New Roman"/>
              </a:rPr>
              <a:t>Results</a:t>
            </a:r>
          </a:p>
        </p:txBody>
      </p:sp>
      <p:pic>
        <p:nvPicPr>
          <p:cNvPr id="1065" name="Content Placeholder 41" descr="A picture containing arrow&#10;&#10;Description automatically generated">
            <a:extLst>
              <a:ext uri="{FF2B5EF4-FFF2-40B4-BE49-F238E27FC236}">
                <a16:creationId xmlns:a16="http://schemas.microsoft.com/office/drawing/2014/main" id="{73133CAE-D668-0D94-2212-CE136CA7D6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0892" r="15708" b="10420"/>
          <a:stretch/>
        </p:blipFill>
        <p:spPr>
          <a:xfrm>
            <a:off x="38845344" y="580747"/>
            <a:ext cx="4394548" cy="4940482"/>
          </a:xfrm>
          <a:prstGeom prst="rect">
            <a:avLst/>
          </a:prstGeom>
        </p:spPr>
      </p:pic>
      <p:pic>
        <p:nvPicPr>
          <p:cNvPr id="1073" name="Picture 1072">
            <a:extLst>
              <a:ext uri="{FF2B5EF4-FFF2-40B4-BE49-F238E27FC236}">
                <a16:creationId xmlns:a16="http://schemas.microsoft.com/office/drawing/2014/main" id="{893A3100-9A99-43B3-125E-896FA0F7B45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097" r="23655" b="23535"/>
          <a:stretch/>
        </p:blipFill>
        <p:spPr>
          <a:xfrm>
            <a:off x="1620087" y="17313429"/>
            <a:ext cx="7297044" cy="4819213"/>
          </a:xfrm>
          <a:prstGeom prst="rect">
            <a:avLst/>
          </a:prstGeom>
        </p:spPr>
      </p:pic>
      <p:graphicFrame>
        <p:nvGraphicFramePr>
          <p:cNvPr id="1074" name="Chart 1073">
            <a:extLst>
              <a:ext uri="{FF2B5EF4-FFF2-40B4-BE49-F238E27FC236}">
                <a16:creationId xmlns:a16="http://schemas.microsoft.com/office/drawing/2014/main" id="{F3211381-E188-10EB-F565-D0681583AAFA}"/>
              </a:ext>
            </a:extLst>
          </p:cNvPr>
          <p:cNvGraphicFramePr>
            <a:graphicFrameLocks/>
          </p:cNvGraphicFramePr>
          <p:nvPr/>
        </p:nvGraphicFramePr>
        <p:xfrm>
          <a:off x="11585796" y="7236035"/>
          <a:ext cx="17995551" cy="1125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75" name="TextBox 1074">
            <a:extLst>
              <a:ext uri="{FF2B5EF4-FFF2-40B4-BE49-F238E27FC236}">
                <a16:creationId xmlns:a16="http://schemas.microsoft.com/office/drawing/2014/main" id="{C00F282E-C997-204D-01A7-6E4B227013FE}"/>
              </a:ext>
            </a:extLst>
          </p:cNvPr>
          <p:cNvSpPr txBox="1"/>
          <p:nvPr/>
        </p:nvSpPr>
        <p:spPr>
          <a:xfrm>
            <a:off x="1596345" y="21743586"/>
            <a:ext cx="797790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2800" b="1">
                <a:latin typeface="Helvetica"/>
                <a:cs typeface="Arial"/>
              </a:rPr>
              <a:t>Picture 1. </a:t>
            </a:r>
            <a:r>
              <a:rPr lang="en-US" sz="2800">
                <a:latin typeface="Helvetica"/>
                <a:cs typeface="Arial"/>
              </a:rPr>
              <a:t>Example of Sprague Dawley rats used in this study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5D86D183-0973-3B47-1B58-8923BB40A6FA}"/>
              </a:ext>
            </a:extLst>
          </p:cNvPr>
          <p:cNvSpPr txBox="1"/>
          <p:nvPr/>
        </p:nvSpPr>
        <p:spPr>
          <a:xfrm>
            <a:off x="11592876" y="18598697"/>
            <a:ext cx="642500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2800" b="1">
                <a:solidFill>
                  <a:srgbClr val="333333"/>
                </a:solidFill>
                <a:latin typeface="Helvetica"/>
                <a:cs typeface="Helvetica"/>
              </a:rPr>
              <a:t>Figure 2. adapted from Young </a:t>
            </a:r>
            <a:r>
              <a:rPr lang="en-US" sz="2800" b="1" i="1">
                <a:solidFill>
                  <a:srgbClr val="333333"/>
                </a:solidFill>
                <a:latin typeface="Helvetica"/>
                <a:cs typeface="Helvetica"/>
              </a:rPr>
              <a:t>et al. </a:t>
            </a:r>
            <a:r>
              <a:rPr lang="en-US" sz="2800" b="1">
                <a:solidFill>
                  <a:srgbClr val="333333"/>
                </a:solidFill>
                <a:latin typeface="Helvetica"/>
                <a:cs typeface="Helvetica"/>
              </a:rPr>
              <a:t>2015 Annu Rev </a:t>
            </a:r>
            <a:r>
              <a:rPr lang="en-US" sz="2800" b="1" err="1">
                <a:solidFill>
                  <a:srgbClr val="333333"/>
                </a:solidFill>
                <a:latin typeface="Helvetica"/>
                <a:cs typeface="Helvetica"/>
              </a:rPr>
              <a:t>Nutr</a:t>
            </a:r>
            <a:r>
              <a:rPr lang="en-US" sz="2800" b="1">
                <a:solidFill>
                  <a:srgbClr val="333333"/>
                </a:solidFill>
                <a:latin typeface="Helvetica"/>
                <a:cs typeface="Helvetica"/>
              </a:rPr>
              <a:t>. </a:t>
            </a:r>
            <a:r>
              <a:rPr lang="en-US" sz="2800">
                <a:latin typeface="Helvetica"/>
                <a:cs typeface="Helvetica"/>
              </a:rPr>
              <a:t>Various cytosine modifications change with tissues and in disease states, necessitating extraction of DNA directly from tissues. 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00B73E-BEA7-86A0-0DD7-3CEBA3B85098}"/>
              </a:ext>
            </a:extLst>
          </p:cNvPr>
          <p:cNvSpPr txBox="1"/>
          <p:nvPr/>
        </p:nvSpPr>
        <p:spPr>
          <a:xfrm>
            <a:off x="33907975" y="21820530"/>
            <a:ext cx="595868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Helvetica"/>
                <a:cs typeface="Times New Roman"/>
              </a:rPr>
              <a:t>Conclusion and Future Directions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E34706-A521-9F00-B5DD-9BABB36543E9}"/>
              </a:ext>
            </a:extLst>
          </p:cNvPr>
          <p:cNvSpPr txBox="1"/>
          <p:nvPr/>
        </p:nvSpPr>
        <p:spPr>
          <a:xfrm>
            <a:off x="14621473" y="17722779"/>
            <a:ext cx="12657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Helvetica" panose="020B0604020202020204" pitchFamily="34" charset="0"/>
                <a:cs typeface="Helvetica" panose="020B0604020202020204" pitchFamily="34" charset="0"/>
              </a:rPr>
              <a:t>Figure 1. </a:t>
            </a:r>
            <a:r>
              <a:rPr lang="en-US" sz="2800">
                <a:latin typeface="Helvetica" panose="020B0604020202020204" pitchFamily="34" charset="0"/>
                <a:cs typeface="Helvetica" panose="020B0604020202020204" pitchFamily="34" charset="0"/>
              </a:rPr>
              <a:t>Graph of quantity of tissue collected in grams, separated by gender.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8CF01E-E63D-66AA-3FBB-B28816B29B04}"/>
              </a:ext>
            </a:extLst>
          </p:cNvPr>
          <p:cNvSpPr/>
          <p:nvPr/>
        </p:nvSpPr>
        <p:spPr>
          <a:xfrm>
            <a:off x="24288750" y="8077200"/>
            <a:ext cx="625014" cy="26180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A2FA84-AE67-120F-AA9D-DD6A0F5D011F}"/>
              </a:ext>
            </a:extLst>
          </p:cNvPr>
          <p:cNvSpPr/>
          <p:nvPr/>
        </p:nvSpPr>
        <p:spPr>
          <a:xfrm>
            <a:off x="24288750" y="8644634"/>
            <a:ext cx="625014" cy="26180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330F01-82D4-C544-9BC9-869F9F0A530B}"/>
              </a:ext>
            </a:extLst>
          </p:cNvPr>
          <p:cNvSpPr txBox="1"/>
          <p:nvPr/>
        </p:nvSpPr>
        <p:spPr>
          <a:xfrm>
            <a:off x="19076593" y="26590334"/>
            <a:ext cx="797790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>
                <a:latin typeface="Helvetica"/>
                <a:cs typeface="Arial"/>
              </a:rPr>
              <a:t>Picture 2. </a:t>
            </a:r>
            <a:r>
              <a:rPr lang="en-US" sz="2800">
                <a:latin typeface="Helvetica"/>
                <a:cs typeface="Arial"/>
              </a:rPr>
              <a:t>Picture of tested reagents. </a:t>
            </a:r>
            <a:r>
              <a:rPr lang="en-US" sz="2800" b="1">
                <a:latin typeface="Helvetica"/>
                <a:cs typeface="Arial"/>
              </a:rPr>
              <a:t>(A)</a:t>
            </a:r>
            <a:r>
              <a:rPr lang="en-US" sz="2800">
                <a:latin typeface="Helvetica"/>
                <a:cs typeface="Arial"/>
              </a:rPr>
              <a:t> </a:t>
            </a:r>
            <a:r>
              <a:rPr lang="en-US" sz="2800" err="1">
                <a:latin typeface="Helvetica"/>
                <a:cs typeface="Arial"/>
              </a:rPr>
              <a:t>TRIzol</a:t>
            </a:r>
            <a:r>
              <a:rPr lang="en-US" sz="2800">
                <a:latin typeface="Helvetica"/>
                <a:cs typeface="Arial"/>
              </a:rPr>
              <a:t> </a:t>
            </a:r>
            <a:r>
              <a:rPr lang="en-US" sz="2800" b="1">
                <a:latin typeface="Helvetica"/>
                <a:cs typeface="Arial"/>
              </a:rPr>
              <a:t>(B)</a:t>
            </a:r>
            <a:r>
              <a:rPr lang="en-US" sz="2800">
                <a:latin typeface="Helvetica"/>
                <a:cs typeface="Arial"/>
              </a:rPr>
              <a:t> </a:t>
            </a:r>
            <a:r>
              <a:rPr lang="en-US" sz="2800" err="1">
                <a:latin typeface="Helvetica"/>
                <a:cs typeface="Arial"/>
              </a:rPr>
              <a:t>QIAzol</a:t>
            </a:r>
            <a:r>
              <a:rPr lang="en-US" sz="2800">
                <a:latin typeface="Helvetica"/>
                <a:cs typeface="Arial"/>
              </a:rPr>
              <a:t> </a:t>
            </a:r>
            <a:r>
              <a:rPr lang="en-US" sz="2800" b="1">
                <a:latin typeface="Helvetica"/>
                <a:cs typeface="Arial"/>
              </a:rPr>
              <a:t>(C)</a:t>
            </a:r>
            <a:r>
              <a:rPr lang="en-US" sz="2800">
                <a:latin typeface="Helvetica"/>
                <a:cs typeface="Arial"/>
              </a:rPr>
              <a:t> TRI reagent. 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62D2C0C-E96A-4D28-1167-70631D7D9E26}"/>
              </a:ext>
            </a:extLst>
          </p:cNvPr>
          <p:cNvSpPr/>
          <p:nvPr/>
        </p:nvSpPr>
        <p:spPr>
          <a:xfrm>
            <a:off x="30340644" y="6130417"/>
            <a:ext cx="13093355" cy="14854046"/>
          </a:xfrm>
          <a:prstGeom prst="roundRect">
            <a:avLst>
              <a:gd name="adj" fmla="val 20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0BADA2-CA8B-8563-4C73-3A4EA971BEBC}"/>
              </a:ext>
            </a:extLst>
          </p:cNvPr>
          <p:cNvSpPr txBox="1"/>
          <p:nvPr/>
        </p:nvSpPr>
        <p:spPr>
          <a:xfrm>
            <a:off x="34083925" y="6355440"/>
            <a:ext cx="560679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buSzPct val="130000"/>
            </a:pPr>
            <a:r>
              <a:rPr lang="en-US" sz="5400" b="1">
                <a:latin typeface="Helvetica"/>
                <a:cs typeface="Times New Roman"/>
              </a:rPr>
              <a:t>Results Cont.</a:t>
            </a:r>
          </a:p>
        </p:txBody>
      </p:sp>
      <p:pic>
        <p:nvPicPr>
          <p:cNvPr id="1072" name="Picture 1071">
            <a:extLst>
              <a:ext uri="{FF2B5EF4-FFF2-40B4-BE49-F238E27FC236}">
                <a16:creationId xmlns:a16="http://schemas.microsoft.com/office/drawing/2014/main" id="{49843D6B-1E0D-43F7-257D-45C470632F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71446" y="7366044"/>
            <a:ext cx="12031747" cy="11681376"/>
          </a:xfrm>
          <a:prstGeom prst="rect">
            <a:avLst/>
          </a:prstGeom>
        </p:spPr>
      </p:pic>
      <p:sp>
        <p:nvSpPr>
          <p:cNvPr id="1076" name="TextBox 1075">
            <a:extLst>
              <a:ext uri="{FF2B5EF4-FFF2-40B4-BE49-F238E27FC236}">
                <a16:creationId xmlns:a16="http://schemas.microsoft.com/office/drawing/2014/main" id="{37633639-5E5B-75B2-E2F2-9E564946E272}"/>
              </a:ext>
            </a:extLst>
          </p:cNvPr>
          <p:cNvSpPr txBox="1"/>
          <p:nvPr/>
        </p:nvSpPr>
        <p:spPr>
          <a:xfrm>
            <a:off x="30930540" y="19314442"/>
            <a:ext cx="1074891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>
                <a:latin typeface="Helvetica"/>
                <a:cs typeface="Arial"/>
              </a:rPr>
              <a:t>Table 1. </a:t>
            </a:r>
            <a:r>
              <a:rPr lang="en-US" sz="2800">
                <a:latin typeface="Helvetica"/>
                <a:cs typeface="Arial"/>
              </a:rPr>
              <a:t>Kits obtained for extraction of DNA from lipid-rich tissues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77CB5EB-AFCC-53AD-0C60-E0218F9B4531}"/>
              </a:ext>
            </a:extLst>
          </p:cNvPr>
          <p:cNvGrpSpPr/>
          <p:nvPr/>
        </p:nvGrpSpPr>
        <p:grpSpPr>
          <a:xfrm>
            <a:off x="11591130" y="26596858"/>
            <a:ext cx="7317315" cy="5047701"/>
            <a:chOff x="12166124" y="25806246"/>
            <a:chExt cx="8419386" cy="576644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CF93093-E856-2808-CEBA-8B016B91B02A}"/>
                </a:ext>
              </a:extLst>
            </p:cNvPr>
            <p:cNvGrpSpPr/>
            <p:nvPr/>
          </p:nvGrpSpPr>
          <p:grpSpPr>
            <a:xfrm>
              <a:off x="12166124" y="25806246"/>
              <a:ext cx="8419386" cy="5766444"/>
              <a:chOff x="20335183" y="18059972"/>
              <a:chExt cx="8508440" cy="5863972"/>
            </a:xfrm>
          </p:grpSpPr>
          <p:pic>
            <p:nvPicPr>
              <p:cNvPr id="1067" name="Picture 17" descr="Invitrogen TRIzol Reagent 200mL:Molecular Biology Reagents and Kits,  Quantity: | Fisher Scientific">
                <a:extLst>
                  <a:ext uri="{FF2B5EF4-FFF2-40B4-BE49-F238E27FC236}">
                    <a16:creationId xmlns:a16="http://schemas.microsoft.com/office/drawing/2014/main" id="{290DB56D-7FD1-E2E6-E259-1BDB48BB00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96" r="27408"/>
              <a:stretch/>
            </p:blipFill>
            <p:spPr bwMode="auto">
              <a:xfrm>
                <a:off x="20335183" y="18166103"/>
                <a:ext cx="2531965" cy="5715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8" name="Picture 19" descr="High-Quality RNA Extraction Reagent from Tissue | Biocompare.com  Kit/Reagent Review">
                <a:extLst>
                  <a:ext uri="{FF2B5EF4-FFF2-40B4-BE49-F238E27FC236}">
                    <a16:creationId xmlns:a16="http://schemas.microsoft.com/office/drawing/2014/main" id="{321BE681-2603-E88B-804B-50B95CB27A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16505" y="18114320"/>
                <a:ext cx="2585212" cy="58096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9" name="Picture 21" descr="TRI Reagent">
                <a:extLst>
                  <a:ext uri="{FF2B5EF4-FFF2-40B4-BE49-F238E27FC236}">
                    <a16:creationId xmlns:a16="http://schemas.microsoft.com/office/drawing/2014/main" id="{D0BB95AA-E490-D02C-C4CF-A823D04316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084" t="20813" r="33728" b="18085"/>
              <a:stretch/>
            </p:blipFill>
            <p:spPr bwMode="auto">
              <a:xfrm>
                <a:off x="25433814" y="18181371"/>
                <a:ext cx="3349835" cy="57425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BB463D7-13BD-AE41-7230-EEEF0EEB478E}"/>
                  </a:ext>
                </a:extLst>
              </p:cNvPr>
              <p:cNvSpPr/>
              <p:nvPr/>
            </p:nvSpPr>
            <p:spPr>
              <a:xfrm>
                <a:off x="20335183" y="18065296"/>
                <a:ext cx="8508440" cy="5858648"/>
              </a:xfrm>
              <a:prstGeom prst="rect">
                <a:avLst/>
              </a:prstGeom>
              <a:noFill/>
              <a:ln w="57150">
                <a:solidFill>
                  <a:srgbClr val="B8664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F411F24E-9C2F-85DC-127C-7401CAB89461}"/>
                  </a:ext>
                </a:extLst>
              </p:cNvPr>
              <p:cNvCxnSpPr/>
              <p:nvPr/>
            </p:nvCxnSpPr>
            <p:spPr>
              <a:xfrm>
                <a:off x="22816505" y="18059972"/>
                <a:ext cx="0" cy="5863972"/>
              </a:xfrm>
              <a:prstGeom prst="line">
                <a:avLst/>
              </a:prstGeom>
              <a:ln w="57150">
                <a:solidFill>
                  <a:srgbClr val="B8664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0133FA4-23DC-75D8-16E1-C37685CDE94E}"/>
                  </a:ext>
                </a:extLst>
              </p:cNvPr>
              <p:cNvCxnSpPr/>
              <p:nvPr/>
            </p:nvCxnSpPr>
            <p:spPr>
              <a:xfrm>
                <a:off x="25396322" y="18059972"/>
                <a:ext cx="0" cy="5863972"/>
              </a:xfrm>
              <a:prstGeom prst="line">
                <a:avLst/>
              </a:prstGeom>
              <a:ln w="57150">
                <a:solidFill>
                  <a:srgbClr val="B8664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AB5E31-472A-2095-E49C-251E9297844A}"/>
                </a:ext>
              </a:extLst>
            </p:cNvPr>
            <p:cNvSpPr txBox="1"/>
            <p:nvPr/>
          </p:nvSpPr>
          <p:spPr>
            <a:xfrm>
              <a:off x="12293797" y="25951204"/>
              <a:ext cx="52200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4000" b="1">
                  <a:latin typeface="Helvetica"/>
                  <a:cs typeface="Helvetica"/>
                </a:rPr>
                <a:t>A</a:t>
              </a:r>
              <a:endParaRPr lang="en-US">
                <a:cs typeface="Helvetic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928EB3-7358-46CA-ACF1-8A15DBE5CA83}"/>
                </a:ext>
              </a:extLst>
            </p:cNvPr>
            <p:cNvSpPr txBox="1"/>
            <p:nvPr/>
          </p:nvSpPr>
          <p:spPr>
            <a:xfrm>
              <a:off x="14691940" y="25951203"/>
              <a:ext cx="52200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4000" b="1">
                  <a:latin typeface="Helvetica"/>
                  <a:cs typeface="Helvetica"/>
                </a:rPr>
                <a:t>B</a:t>
              </a:r>
              <a:endParaRPr lang="en-US">
                <a:cs typeface="Helvetic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4146E52-E6E4-DF1C-3A38-93B7116A167E}"/>
                </a:ext>
              </a:extLst>
            </p:cNvPr>
            <p:cNvSpPr txBox="1"/>
            <p:nvPr/>
          </p:nvSpPr>
          <p:spPr>
            <a:xfrm>
              <a:off x="17331622" y="25951202"/>
              <a:ext cx="522006" cy="7078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4000" b="1">
                  <a:latin typeface="Helvetica"/>
                  <a:cs typeface="Helvetica"/>
                </a:rPr>
                <a:t>C</a:t>
              </a:r>
              <a:endParaRPr lang="en-US">
                <a:cs typeface="Helvetica"/>
              </a:endParaRPr>
            </a:p>
          </p:txBody>
        </p:sp>
      </p:grpSp>
      <p:pic>
        <p:nvPicPr>
          <p:cNvPr id="23" name="Picture 30" descr="A picture containing text, silhouette, vector graphics&#10;&#10;Description automatically generated">
            <a:extLst>
              <a:ext uri="{FF2B5EF4-FFF2-40B4-BE49-F238E27FC236}">
                <a16:creationId xmlns:a16="http://schemas.microsoft.com/office/drawing/2014/main" id="{CD2A8A3C-2CA4-4E1F-4B91-C3E3B23980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707708" y="28646071"/>
            <a:ext cx="4734402" cy="299674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FF17491-EC08-1BDA-FFBA-E534B2A157BB}"/>
              </a:ext>
            </a:extLst>
          </p:cNvPr>
          <p:cNvSpPr txBox="1"/>
          <p:nvPr/>
        </p:nvSpPr>
        <p:spPr>
          <a:xfrm>
            <a:off x="31443885" y="24179652"/>
            <a:ext cx="10931315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3600">
                <a:latin typeface="Helvetica"/>
                <a:cs typeface="Arial"/>
              </a:rPr>
              <a:t>A sufficient amount of lipid-rich tissue has been obtained from the 48 rats used in this study. </a:t>
            </a:r>
          </a:p>
          <a:p>
            <a:pPr algn="just"/>
            <a:endParaRPr lang="en-US" sz="3600">
              <a:latin typeface="Helvetica"/>
              <a:cs typeface="Arial"/>
            </a:endParaRPr>
          </a:p>
          <a:p>
            <a:pPr algn="just"/>
            <a:r>
              <a:rPr lang="en-US" sz="3600">
                <a:latin typeface="Helvetica"/>
                <a:cs typeface="Arial"/>
              </a:rPr>
              <a:t>We are presently awaiting the arrival of the kits listed in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Table 1</a:t>
            </a:r>
            <a:r>
              <a:rPr lang="en-US" sz="3600">
                <a:latin typeface="Helvetica"/>
                <a:cs typeface="Arial"/>
              </a:rPr>
              <a:t> and are ready to proceed with the DNA extraction in combination with the reagents shown in </a:t>
            </a:r>
            <a:r>
              <a:rPr lang="en-US" sz="3600" b="1">
                <a:solidFill>
                  <a:srgbClr val="B8664B"/>
                </a:solidFill>
                <a:latin typeface="Helvetica"/>
                <a:cs typeface="Arial"/>
              </a:rPr>
              <a:t>Picture 2</a:t>
            </a:r>
            <a:r>
              <a:rPr lang="en-US" sz="3600">
                <a:latin typeface="Helvetica"/>
                <a:cs typeface="Arial"/>
              </a:rPr>
              <a:t>.</a:t>
            </a:r>
          </a:p>
          <a:p>
            <a:pPr algn="just"/>
            <a:endParaRPr lang="en-US" sz="3600">
              <a:latin typeface="Helvetica"/>
              <a:cs typeface="Arial"/>
            </a:endParaRPr>
          </a:p>
          <a:p>
            <a:pPr algn="just"/>
            <a:r>
              <a:rPr lang="en-US" sz="3600">
                <a:latin typeface="Helvetica"/>
                <a:cs typeface="Arial"/>
              </a:rPr>
              <a:t>Once the test kits have arrived, we will proceed with testing the extracted DNA for epigenetic markers and assessing kit efficacy.</a:t>
            </a:r>
            <a:endParaRPr lang="en-US">
              <a:cs typeface="Calibri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BC2DF2B4-A098-610D-A480-CDDD978314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-1006" b="-1736"/>
          <a:stretch/>
        </p:blipFill>
        <p:spPr bwMode="auto">
          <a:xfrm>
            <a:off x="18770134" y="18668154"/>
            <a:ext cx="10793140" cy="7524229"/>
          </a:xfrm>
          <a:prstGeom prst="rect">
            <a:avLst/>
          </a:prstGeom>
          <a:noFill/>
          <a:ln w="57150">
            <a:solidFill>
              <a:srgbClr val="B8664B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501343"/>
      </p:ext>
    </p:extLst>
  </p:cSld>
  <p:clrMapOvr>
    <a:masterClrMapping/>
  </p:clrMapOvr>
</p:sld>
</file>

<file path=ppt/theme/theme1.xml><?xml version="1.0" encoding="utf-8"?>
<a:theme xmlns:a="http://schemas.openxmlformats.org/drawingml/2006/main" name="Noorda Researc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orda Research Theme" id="{FF3619C1-7E05-4939-8871-B0B96DBF1514}" vid="{5B80C1B1-DA23-4389-8922-4A08F56838F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Noorda Research Theme</Template>
  <TotalTime>0</TotalTime>
  <Words>391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Noorda Research Theme</vt:lpstr>
      <vt:lpstr>1_Office Theme</vt:lpstr>
      <vt:lpstr>Testing Extraction of DNA from Lipid-Rich Tissues Using Various Reagents and Commercially Available Kits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Noorda College of Osteopathic Medicine</dc:title>
  <dc:creator>Schyler M. Richards</dc:creator>
  <cp:lastModifiedBy>David W. Sant</cp:lastModifiedBy>
  <cp:revision>1</cp:revision>
  <cp:lastPrinted>2022-04-12T18:11:09Z</cp:lastPrinted>
  <dcterms:created xsi:type="dcterms:W3CDTF">2021-05-11T15:22:36Z</dcterms:created>
  <dcterms:modified xsi:type="dcterms:W3CDTF">2023-02-18T02:11:12Z</dcterms:modified>
</cp:coreProperties>
</file>