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4"/>
  </p:notesMasterIdLst>
  <p:sldIdLst>
    <p:sldId id="284" r:id="rId3"/>
  </p:sldIdLst>
  <p:sldSz cx="43891200" cy="32918400"/>
  <p:notesSz cx="7010400" cy="9296400"/>
  <p:defaultTextStyle>
    <a:defPPr>
      <a:defRPr lang="en-US"/>
    </a:defPPr>
    <a:lvl1pPr marL="0" algn="l" defTabSz="914342" rtl="0" eaLnBrk="1" latinLnBrk="0" hangingPunct="1">
      <a:defRPr sz="1800" kern="1200">
        <a:solidFill>
          <a:schemeClr val="tx1"/>
        </a:solidFill>
        <a:latin typeface="+mn-lt"/>
        <a:ea typeface="+mn-ea"/>
        <a:cs typeface="+mn-cs"/>
      </a:defRPr>
    </a:lvl1pPr>
    <a:lvl2pPr marL="457171"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3" algn="l" defTabSz="914342" rtl="0" eaLnBrk="1" latinLnBrk="0" hangingPunct="1">
      <a:defRPr sz="1800" kern="1200">
        <a:solidFill>
          <a:schemeClr val="tx1"/>
        </a:solidFill>
        <a:latin typeface="+mn-lt"/>
        <a:ea typeface="+mn-ea"/>
        <a:cs typeface="+mn-cs"/>
      </a:defRPr>
    </a:lvl4pPr>
    <a:lvl5pPr marL="1828683" algn="l" defTabSz="914342" rtl="0" eaLnBrk="1" latinLnBrk="0" hangingPunct="1">
      <a:defRPr sz="1800" kern="1200">
        <a:solidFill>
          <a:schemeClr val="tx1"/>
        </a:solidFill>
        <a:latin typeface="+mn-lt"/>
        <a:ea typeface="+mn-ea"/>
        <a:cs typeface="+mn-cs"/>
      </a:defRPr>
    </a:lvl5pPr>
    <a:lvl6pPr marL="2285853"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664" userDrawn="1">
          <p15:clr>
            <a:srgbClr val="A4A3A4"/>
          </p15:clr>
        </p15:guide>
        <p15:guide id="2" pos="267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3225"/>
    <a:srgbClr val="924F3A"/>
    <a:srgbClr val="928181"/>
    <a:srgbClr val="817171"/>
    <a:srgbClr val="B8664B"/>
    <a:srgbClr val="9C6ADF"/>
    <a:srgbClr val="847B91"/>
    <a:srgbClr val="B97EFF"/>
    <a:srgbClr val="544A4A"/>
    <a:srgbClr val="312B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B08B945-A63E-4F39-ACF3-4424C105012B}" v="2" dt="2023-02-17T21:49:10.782"/>
    <p1510:client id="{55FB5E1E-DE87-425F-9D6D-E25B9CAEF8D7}" v="2" dt="2023-02-17T23:06:21.73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31" d="100"/>
          <a:sy n="31" d="100"/>
        </p:scale>
        <p:origin x="-826" y="-2261"/>
      </p:cViewPr>
      <p:guideLst>
        <p:guide orient="horz" pos="14664"/>
        <p:guide pos="2678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rew Barlow" userId="2291a932db9a5e22" providerId="LiveId" clId="{55FB5E1E-DE87-425F-9D6D-E25B9CAEF8D7}"/>
    <pc:docChg chg="undo custSel modSld">
      <pc:chgData name="Andrew Barlow" userId="2291a932db9a5e22" providerId="LiveId" clId="{55FB5E1E-DE87-425F-9D6D-E25B9CAEF8D7}" dt="2023-02-17T23:07:12.351" v="73"/>
      <pc:docMkLst>
        <pc:docMk/>
      </pc:docMkLst>
      <pc:sldChg chg="addSp modSp mod">
        <pc:chgData name="Andrew Barlow" userId="2291a932db9a5e22" providerId="LiveId" clId="{55FB5E1E-DE87-425F-9D6D-E25B9CAEF8D7}" dt="2023-02-17T23:07:12.351" v="73"/>
        <pc:sldMkLst>
          <pc:docMk/>
          <pc:sldMk cId="2811995599" sldId="284"/>
        </pc:sldMkLst>
        <pc:spChg chg="add mod">
          <ac:chgData name="Andrew Barlow" userId="2291a932db9a5e22" providerId="LiveId" clId="{55FB5E1E-DE87-425F-9D6D-E25B9CAEF8D7}" dt="2023-02-17T23:05:38.342" v="53" actId="1076"/>
          <ac:spMkLst>
            <pc:docMk/>
            <pc:sldMk cId="2811995599" sldId="284"/>
            <ac:spMk id="2" creationId="{CAFBF3F1-12D1-8DB8-7A5A-C48783B71CE0}"/>
          </ac:spMkLst>
        </pc:spChg>
        <pc:spChg chg="add mod">
          <ac:chgData name="Andrew Barlow" userId="2291a932db9a5e22" providerId="LiveId" clId="{55FB5E1E-DE87-425F-9D6D-E25B9CAEF8D7}" dt="2023-02-17T23:06:41.118" v="62" actId="1076"/>
          <ac:spMkLst>
            <pc:docMk/>
            <pc:sldMk cId="2811995599" sldId="284"/>
            <ac:spMk id="3" creationId="{3E452D6D-CB12-2CC2-688B-A90F5CC1BA10}"/>
          </ac:spMkLst>
        </pc:spChg>
        <pc:spChg chg="mod">
          <ac:chgData name="Andrew Barlow" userId="2291a932db9a5e22" providerId="LiveId" clId="{55FB5E1E-DE87-425F-9D6D-E25B9CAEF8D7}" dt="2023-02-17T23:02:12.256" v="29" actId="20577"/>
          <ac:spMkLst>
            <pc:docMk/>
            <pc:sldMk cId="2811995599" sldId="284"/>
            <ac:spMk id="12" creationId="{CF6B75C4-E544-49A0-A812-678E7A852D50}"/>
          </ac:spMkLst>
        </pc:spChg>
        <pc:spChg chg="mod">
          <ac:chgData name="Andrew Barlow" userId="2291a932db9a5e22" providerId="LiveId" clId="{55FB5E1E-DE87-425F-9D6D-E25B9CAEF8D7}" dt="2023-02-17T23:04:43.735" v="34" actId="1076"/>
          <ac:spMkLst>
            <pc:docMk/>
            <pc:sldMk cId="2811995599" sldId="284"/>
            <ac:spMk id="25" creationId="{FC76E19F-3CE7-7420-0301-245297420B0B}"/>
          </ac:spMkLst>
        </pc:spChg>
        <pc:spChg chg="mod">
          <ac:chgData name="Andrew Barlow" userId="2291a932db9a5e22" providerId="LiveId" clId="{55FB5E1E-DE87-425F-9D6D-E25B9CAEF8D7}" dt="2023-02-17T23:06:56.831" v="72" actId="20577"/>
          <ac:spMkLst>
            <pc:docMk/>
            <pc:sldMk cId="2811995599" sldId="284"/>
            <ac:spMk id="53" creationId="{74D8AD13-58A0-4E61-8F59-E022E68AC397}"/>
          </ac:spMkLst>
        </pc:spChg>
        <pc:spChg chg="mod">
          <ac:chgData name="Andrew Barlow" userId="2291a932db9a5e22" providerId="LiveId" clId="{55FB5E1E-DE87-425F-9D6D-E25B9CAEF8D7}" dt="2023-02-17T23:07:12.351" v="73"/>
          <ac:spMkLst>
            <pc:docMk/>
            <pc:sldMk cId="2811995599" sldId="284"/>
            <ac:spMk id="54" creationId="{E778EE05-BB4C-47E8-AC78-768E1A9F4B3E}"/>
          </ac:spMkLst>
        </pc:spChg>
        <pc:spChg chg="mod">
          <ac:chgData name="Andrew Barlow" userId="2291a932db9a5e22" providerId="LiveId" clId="{55FB5E1E-DE87-425F-9D6D-E25B9CAEF8D7}" dt="2023-02-17T23:05:56.114" v="57"/>
          <ac:spMkLst>
            <pc:docMk/>
            <pc:sldMk cId="2811995599" sldId="284"/>
            <ac:spMk id="60" creationId="{9A74A5DC-46BA-4489-BB41-CE684B57BC79}"/>
          </ac:spMkLst>
        </pc:spChg>
        <pc:spChg chg="mod">
          <ac:chgData name="Andrew Barlow" userId="2291a932db9a5e22" providerId="LiveId" clId="{55FB5E1E-DE87-425F-9D6D-E25B9CAEF8D7}" dt="2023-02-17T23:03:27.247" v="31" actId="1076"/>
          <ac:spMkLst>
            <pc:docMk/>
            <pc:sldMk cId="2811995599" sldId="284"/>
            <ac:spMk id="67" creationId="{D997CE01-6E4A-48E0-A437-B8380AFC4AD2}"/>
          </ac:spMkLst>
        </pc:spChg>
        <pc:picChg chg="mod">
          <ac:chgData name="Andrew Barlow" userId="2291a932db9a5e22" providerId="LiveId" clId="{55FB5E1E-DE87-425F-9D6D-E25B9CAEF8D7}" dt="2023-02-17T22:58:40.927" v="3" actId="1076"/>
          <ac:picMkLst>
            <pc:docMk/>
            <pc:sldMk cId="2811995599" sldId="284"/>
            <ac:picMk id="24" creationId="{FC5F089A-D199-E029-AB17-A789107521CB}"/>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AA8628B-498C-4334-A021-7472B24480C7}" type="datetimeFigureOut">
              <a:rPr lang="en-US" smtClean="0"/>
              <a:t>2/17/2023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9F8DD0-B225-41AB-8F19-C3F8B3455022}" type="slidenum">
              <a:rPr lang="en-US" smtClean="0"/>
              <a:t>‹#›</a:t>
            </a:fld>
            <a:endParaRPr lang="en-US"/>
          </a:p>
        </p:txBody>
      </p:sp>
    </p:spTree>
    <p:extLst>
      <p:ext uri="{BB962C8B-B14F-4D97-AF65-F5344CB8AC3E}">
        <p14:creationId xmlns:p14="http://schemas.microsoft.com/office/powerpoint/2010/main" val="86500227"/>
      </p:ext>
    </p:extLst>
  </p:cSld>
  <p:clrMap bg1="lt1" tx1="dk1" bg2="lt2" tx2="dk2" accent1="accent1" accent2="accent2" accent3="accent3" accent4="accent4" accent5="accent5" accent6="accent6" hlink="hlink" folHlink="folHlink"/>
  <p:notesStyle>
    <a:lvl1pPr marL="0" algn="l" defTabSz="914342" rtl="0" eaLnBrk="1" latinLnBrk="0" hangingPunct="1">
      <a:defRPr sz="1200" kern="1200">
        <a:solidFill>
          <a:schemeClr val="tx1"/>
        </a:solidFill>
        <a:latin typeface="+mn-lt"/>
        <a:ea typeface="+mn-ea"/>
        <a:cs typeface="+mn-cs"/>
      </a:defRPr>
    </a:lvl1pPr>
    <a:lvl2pPr marL="457171" algn="l" defTabSz="914342" rtl="0" eaLnBrk="1" latinLnBrk="0" hangingPunct="1">
      <a:defRPr sz="1200" kern="1200">
        <a:solidFill>
          <a:schemeClr val="tx1"/>
        </a:solidFill>
        <a:latin typeface="+mn-lt"/>
        <a:ea typeface="+mn-ea"/>
        <a:cs typeface="+mn-cs"/>
      </a:defRPr>
    </a:lvl2pPr>
    <a:lvl3pPr marL="914342" algn="l" defTabSz="914342" rtl="0" eaLnBrk="1" latinLnBrk="0" hangingPunct="1">
      <a:defRPr sz="1200" kern="1200">
        <a:solidFill>
          <a:schemeClr val="tx1"/>
        </a:solidFill>
        <a:latin typeface="+mn-lt"/>
        <a:ea typeface="+mn-ea"/>
        <a:cs typeface="+mn-cs"/>
      </a:defRPr>
    </a:lvl3pPr>
    <a:lvl4pPr marL="1371513" algn="l" defTabSz="914342" rtl="0" eaLnBrk="1" latinLnBrk="0" hangingPunct="1">
      <a:defRPr sz="1200" kern="1200">
        <a:solidFill>
          <a:schemeClr val="tx1"/>
        </a:solidFill>
        <a:latin typeface="+mn-lt"/>
        <a:ea typeface="+mn-ea"/>
        <a:cs typeface="+mn-cs"/>
      </a:defRPr>
    </a:lvl4pPr>
    <a:lvl5pPr marL="1828683" algn="l" defTabSz="914342" rtl="0" eaLnBrk="1" latinLnBrk="0" hangingPunct="1">
      <a:defRPr sz="1200" kern="1200">
        <a:solidFill>
          <a:schemeClr val="tx1"/>
        </a:solidFill>
        <a:latin typeface="+mn-lt"/>
        <a:ea typeface="+mn-ea"/>
        <a:cs typeface="+mn-cs"/>
      </a:defRPr>
    </a:lvl5pPr>
    <a:lvl6pPr marL="2285853" algn="l" defTabSz="914342" rtl="0" eaLnBrk="1" latinLnBrk="0" hangingPunct="1">
      <a:defRPr sz="1200" kern="1200">
        <a:solidFill>
          <a:schemeClr val="tx1"/>
        </a:solidFill>
        <a:latin typeface="+mn-lt"/>
        <a:ea typeface="+mn-ea"/>
        <a:cs typeface="+mn-cs"/>
      </a:defRPr>
    </a:lvl6pPr>
    <a:lvl7pPr marL="2743024" algn="l" defTabSz="914342" rtl="0" eaLnBrk="1" latinLnBrk="0" hangingPunct="1">
      <a:defRPr sz="1200" kern="1200">
        <a:solidFill>
          <a:schemeClr val="tx1"/>
        </a:solidFill>
        <a:latin typeface="+mn-lt"/>
        <a:ea typeface="+mn-ea"/>
        <a:cs typeface="+mn-cs"/>
      </a:defRPr>
    </a:lvl7pPr>
    <a:lvl8pPr marL="3200195" algn="l" defTabSz="914342" rtl="0" eaLnBrk="1" latinLnBrk="0" hangingPunct="1">
      <a:defRPr sz="1200" kern="1200">
        <a:solidFill>
          <a:schemeClr val="tx1"/>
        </a:solidFill>
        <a:latin typeface="+mn-lt"/>
        <a:ea typeface="+mn-ea"/>
        <a:cs typeface="+mn-cs"/>
      </a:defRPr>
    </a:lvl8pPr>
    <a:lvl9pPr marL="3657366" algn="l" defTabSz="91434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1162050"/>
            <a:ext cx="4181475"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39F8DD0-B225-41AB-8F19-C3F8B3455022}" type="slidenum">
              <a:rPr lang="en-US" smtClean="0"/>
              <a:t>1</a:t>
            </a:fld>
            <a:endParaRPr lang="en-US"/>
          </a:p>
        </p:txBody>
      </p:sp>
    </p:spTree>
    <p:extLst>
      <p:ext uri="{BB962C8B-B14F-4D97-AF65-F5344CB8AC3E}">
        <p14:creationId xmlns:p14="http://schemas.microsoft.com/office/powerpoint/2010/main" val="2273982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A8C7BA-234A-4007-974D-D55D85E1EBA1}"/>
              </a:ext>
            </a:extLst>
          </p:cNvPr>
          <p:cNvSpPr>
            <a:spLocks noGrp="1"/>
          </p:cNvSpPr>
          <p:nvPr>
            <p:ph type="ctrTitle"/>
          </p:nvPr>
        </p:nvSpPr>
        <p:spPr>
          <a:xfrm>
            <a:off x="5486400" y="5387342"/>
            <a:ext cx="32918400" cy="11460480"/>
          </a:xfrm>
        </p:spPr>
        <p:txBody>
          <a:bodyPr anchor="b"/>
          <a:lstStyle>
            <a:lvl1pPr algn="ctr">
              <a:defRPr sz="17673"/>
            </a:lvl1pPr>
          </a:lstStyle>
          <a:p>
            <a:r>
              <a:rPr lang="en-US"/>
              <a:t>Click to edit Master title style</a:t>
            </a:r>
          </a:p>
        </p:txBody>
      </p:sp>
      <p:sp>
        <p:nvSpPr>
          <p:cNvPr id="3" name="Subtitle 2">
            <a:extLst>
              <a:ext uri="{FF2B5EF4-FFF2-40B4-BE49-F238E27FC236}">
                <a16:creationId xmlns:a16="http://schemas.microsoft.com/office/drawing/2014/main" id="{BD005101-BDFB-433B-B5A5-533660875741}"/>
              </a:ext>
            </a:extLst>
          </p:cNvPr>
          <p:cNvSpPr>
            <a:spLocks noGrp="1"/>
          </p:cNvSpPr>
          <p:nvPr>
            <p:ph type="subTitle" idx="1"/>
          </p:nvPr>
        </p:nvSpPr>
        <p:spPr>
          <a:xfrm>
            <a:off x="5486400" y="17289782"/>
            <a:ext cx="32918400" cy="7947658"/>
          </a:xfrm>
        </p:spPr>
        <p:txBody>
          <a:bodyPr/>
          <a:lstStyle>
            <a:lvl1pPr marL="0" indent="0" algn="ctr">
              <a:buNone/>
              <a:defRPr sz="7069"/>
            </a:lvl1pPr>
            <a:lvl2pPr marL="1346673" indent="0" algn="ctr">
              <a:buNone/>
              <a:defRPr sz="5891"/>
            </a:lvl2pPr>
            <a:lvl3pPr marL="2693346" indent="0" algn="ctr">
              <a:buNone/>
              <a:defRPr sz="5302"/>
            </a:lvl3pPr>
            <a:lvl4pPr marL="4040019" indent="0" algn="ctr">
              <a:buNone/>
              <a:defRPr sz="4712"/>
            </a:lvl4pPr>
            <a:lvl5pPr marL="5386692" indent="0" algn="ctr">
              <a:buNone/>
              <a:defRPr sz="4712"/>
            </a:lvl5pPr>
            <a:lvl6pPr marL="6733365" indent="0" algn="ctr">
              <a:buNone/>
              <a:defRPr sz="4712"/>
            </a:lvl6pPr>
            <a:lvl7pPr marL="8080038" indent="0" algn="ctr">
              <a:buNone/>
              <a:defRPr sz="4712"/>
            </a:lvl7pPr>
            <a:lvl8pPr marL="9426711" indent="0" algn="ctr">
              <a:buNone/>
              <a:defRPr sz="4712"/>
            </a:lvl8pPr>
            <a:lvl9pPr marL="10773384" indent="0" algn="ctr">
              <a:buNone/>
              <a:defRPr sz="4712"/>
            </a:lvl9pPr>
          </a:lstStyle>
          <a:p>
            <a:r>
              <a:rPr lang="en-US"/>
              <a:t>Click to edit Master subtitle style</a:t>
            </a:r>
          </a:p>
        </p:txBody>
      </p:sp>
      <p:sp>
        <p:nvSpPr>
          <p:cNvPr id="4" name="Date Placeholder 3">
            <a:extLst>
              <a:ext uri="{FF2B5EF4-FFF2-40B4-BE49-F238E27FC236}">
                <a16:creationId xmlns:a16="http://schemas.microsoft.com/office/drawing/2014/main" id="{6158B777-2035-4590-8763-ECD43C4F7E4C}"/>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5" name="Footer Placeholder 4">
            <a:extLst>
              <a:ext uri="{FF2B5EF4-FFF2-40B4-BE49-F238E27FC236}">
                <a16:creationId xmlns:a16="http://schemas.microsoft.com/office/drawing/2014/main" id="{DD252F7E-3455-40EA-A2C0-98C0B267BC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6B405A-9AB4-4CD0-AE7F-4F59933FC71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927180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5DB15C-CB84-4DB1-8422-D829DFA4889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92B8EA1-2C40-4031-AA29-79C396CDF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27D395-D378-498F-B3A4-4899494642EF}"/>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5" name="Footer Placeholder 4">
            <a:extLst>
              <a:ext uri="{FF2B5EF4-FFF2-40B4-BE49-F238E27FC236}">
                <a16:creationId xmlns:a16="http://schemas.microsoft.com/office/drawing/2014/main" id="{FAF12FB7-95F1-4254-A06E-B52A40BB45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244222-9376-47F3-85E2-2EA2AEB84A9B}"/>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327413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7796072-BD84-4E20-B784-56BEBEFC7D05}"/>
              </a:ext>
            </a:extLst>
          </p:cNvPr>
          <p:cNvSpPr>
            <a:spLocks noGrp="1"/>
          </p:cNvSpPr>
          <p:nvPr>
            <p:ph type="title" orient="vert"/>
          </p:nvPr>
        </p:nvSpPr>
        <p:spPr>
          <a:xfrm>
            <a:off x="31409642" y="1752600"/>
            <a:ext cx="9464040" cy="27896822"/>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129FDA-7135-435D-82A0-AF59AD02E1DF}"/>
              </a:ext>
            </a:extLst>
          </p:cNvPr>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A6F809-64BA-4C66-B8F0-0F2C9EC3F17B}"/>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5" name="Footer Placeholder 4">
            <a:extLst>
              <a:ext uri="{FF2B5EF4-FFF2-40B4-BE49-F238E27FC236}">
                <a16:creationId xmlns:a16="http://schemas.microsoft.com/office/drawing/2014/main" id="{BD349F1F-B097-440A-8362-CFE5476F4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31220F-6394-4C39-958C-128DC680E3F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431197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6817361"/>
            <a:ext cx="18653760" cy="4704082"/>
          </a:xfrm>
        </p:spPr>
        <p:txBody>
          <a:bodyPr/>
          <a:lstStyle/>
          <a:p>
            <a:r>
              <a:rPr lang="en-US"/>
              <a:t>Click to edit Master title style</a:t>
            </a:r>
          </a:p>
        </p:txBody>
      </p:sp>
      <p:sp>
        <p:nvSpPr>
          <p:cNvPr id="3" name="Subtitle 2"/>
          <p:cNvSpPr>
            <a:spLocks noGrp="1"/>
          </p:cNvSpPr>
          <p:nvPr>
            <p:ph type="subTitle" idx="1"/>
          </p:nvPr>
        </p:nvSpPr>
        <p:spPr>
          <a:xfrm>
            <a:off x="3291840" y="12435840"/>
            <a:ext cx="15361920" cy="5608320"/>
          </a:xfrm>
        </p:spPr>
        <p:txBody>
          <a:bodyPr/>
          <a:lstStyle>
            <a:lvl1pPr marL="0" indent="0" algn="ctr">
              <a:buNone/>
              <a:defRPr>
                <a:solidFill>
                  <a:schemeClr val="tx1">
                    <a:tint val="75000"/>
                  </a:schemeClr>
                </a:solidFill>
              </a:defRPr>
            </a:lvl1pPr>
            <a:lvl2pPr marL="897826" indent="0" algn="ctr">
              <a:buNone/>
              <a:defRPr>
                <a:solidFill>
                  <a:schemeClr val="tx1">
                    <a:tint val="75000"/>
                  </a:schemeClr>
                </a:solidFill>
              </a:defRPr>
            </a:lvl2pPr>
            <a:lvl3pPr marL="1795652" indent="0" algn="ctr">
              <a:buNone/>
              <a:defRPr>
                <a:solidFill>
                  <a:schemeClr val="tx1">
                    <a:tint val="75000"/>
                  </a:schemeClr>
                </a:solidFill>
              </a:defRPr>
            </a:lvl3pPr>
            <a:lvl4pPr marL="2693481" indent="0" algn="ctr">
              <a:buNone/>
              <a:defRPr>
                <a:solidFill>
                  <a:schemeClr val="tx1">
                    <a:tint val="75000"/>
                  </a:schemeClr>
                </a:solidFill>
              </a:defRPr>
            </a:lvl4pPr>
            <a:lvl5pPr marL="3591308" indent="0" algn="ctr">
              <a:buNone/>
              <a:defRPr>
                <a:solidFill>
                  <a:schemeClr val="tx1">
                    <a:tint val="75000"/>
                  </a:schemeClr>
                </a:solidFill>
              </a:defRPr>
            </a:lvl5pPr>
            <a:lvl6pPr marL="4489134" indent="0" algn="ctr">
              <a:buNone/>
              <a:defRPr>
                <a:solidFill>
                  <a:schemeClr val="tx1">
                    <a:tint val="75000"/>
                  </a:schemeClr>
                </a:solidFill>
              </a:defRPr>
            </a:lvl6pPr>
            <a:lvl7pPr marL="5386960" indent="0" algn="ctr">
              <a:buNone/>
              <a:defRPr>
                <a:solidFill>
                  <a:schemeClr val="tx1">
                    <a:tint val="75000"/>
                  </a:schemeClr>
                </a:solidFill>
              </a:defRPr>
            </a:lvl7pPr>
            <a:lvl8pPr marL="6284789" indent="0" algn="ctr">
              <a:buNone/>
              <a:defRPr>
                <a:solidFill>
                  <a:schemeClr val="tx1">
                    <a:tint val="75000"/>
                  </a:schemeClr>
                </a:solidFill>
              </a:defRPr>
            </a:lvl8pPr>
            <a:lvl9pPr marL="718261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875300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97553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14102083"/>
            <a:ext cx="18653760" cy="4358640"/>
          </a:xfrm>
        </p:spPr>
        <p:txBody>
          <a:bodyPr anchor="t"/>
          <a:lstStyle>
            <a:lvl1pPr algn="l">
              <a:defRPr sz="7855" b="1" cap="all"/>
            </a:lvl1pPr>
          </a:lstStyle>
          <a:p>
            <a:r>
              <a:rPr lang="en-US"/>
              <a:t>Click to edit Master title style</a:t>
            </a:r>
          </a:p>
        </p:txBody>
      </p:sp>
      <p:sp>
        <p:nvSpPr>
          <p:cNvPr id="3" name="Text Placeholder 2"/>
          <p:cNvSpPr>
            <a:spLocks noGrp="1"/>
          </p:cNvSpPr>
          <p:nvPr>
            <p:ph type="body" idx="1"/>
          </p:nvPr>
        </p:nvSpPr>
        <p:spPr>
          <a:xfrm>
            <a:off x="1733551" y="9301486"/>
            <a:ext cx="18653760" cy="4800600"/>
          </a:xfrm>
        </p:spPr>
        <p:txBody>
          <a:bodyPr anchor="b"/>
          <a:lstStyle>
            <a:lvl1pPr marL="0" indent="0">
              <a:buNone/>
              <a:defRPr sz="3927">
                <a:solidFill>
                  <a:schemeClr val="tx1">
                    <a:tint val="75000"/>
                  </a:schemeClr>
                </a:solidFill>
              </a:defRPr>
            </a:lvl1pPr>
            <a:lvl2pPr marL="897826" indent="0">
              <a:buNone/>
              <a:defRPr sz="3535">
                <a:solidFill>
                  <a:schemeClr val="tx1">
                    <a:tint val="75000"/>
                  </a:schemeClr>
                </a:solidFill>
              </a:defRPr>
            </a:lvl2pPr>
            <a:lvl3pPr marL="1795652" indent="0">
              <a:buNone/>
              <a:defRPr sz="3143">
                <a:solidFill>
                  <a:schemeClr val="tx1">
                    <a:tint val="75000"/>
                  </a:schemeClr>
                </a:solidFill>
              </a:defRPr>
            </a:lvl3pPr>
            <a:lvl4pPr marL="2693481" indent="0">
              <a:buNone/>
              <a:defRPr sz="2748">
                <a:solidFill>
                  <a:schemeClr val="tx1">
                    <a:tint val="75000"/>
                  </a:schemeClr>
                </a:solidFill>
              </a:defRPr>
            </a:lvl4pPr>
            <a:lvl5pPr marL="3591308" indent="0">
              <a:buNone/>
              <a:defRPr sz="2748">
                <a:solidFill>
                  <a:schemeClr val="tx1">
                    <a:tint val="75000"/>
                  </a:schemeClr>
                </a:solidFill>
              </a:defRPr>
            </a:lvl5pPr>
            <a:lvl6pPr marL="4489134" indent="0">
              <a:buNone/>
              <a:defRPr sz="2748">
                <a:solidFill>
                  <a:schemeClr val="tx1">
                    <a:tint val="75000"/>
                  </a:schemeClr>
                </a:solidFill>
              </a:defRPr>
            </a:lvl6pPr>
            <a:lvl7pPr marL="5386960" indent="0">
              <a:buNone/>
              <a:defRPr sz="2748">
                <a:solidFill>
                  <a:schemeClr val="tx1">
                    <a:tint val="75000"/>
                  </a:schemeClr>
                </a:solidFill>
              </a:defRPr>
            </a:lvl7pPr>
            <a:lvl8pPr marL="6284789" indent="0">
              <a:buNone/>
              <a:defRPr sz="2748">
                <a:solidFill>
                  <a:schemeClr val="tx1">
                    <a:tint val="75000"/>
                  </a:schemeClr>
                </a:solidFill>
              </a:defRPr>
            </a:lvl8pPr>
            <a:lvl9pPr marL="7182615" indent="0">
              <a:buNone/>
              <a:defRPr sz="274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8748662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7280" y="5120647"/>
            <a:ext cx="9692640" cy="14483083"/>
          </a:xfrm>
        </p:spPr>
        <p:txBody>
          <a:bodyPr/>
          <a:lstStyle>
            <a:lvl1pPr>
              <a:defRPr sz="5499"/>
            </a:lvl1pPr>
            <a:lvl2pPr>
              <a:defRPr sz="4712"/>
            </a:lvl2pPr>
            <a:lvl3pPr>
              <a:defRPr sz="3927"/>
            </a:lvl3pPr>
            <a:lvl4pPr>
              <a:defRPr sz="3535"/>
            </a:lvl4pPr>
            <a:lvl5pPr>
              <a:defRPr sz="3535"/>
            </a:lvl5pPr>
            <a:lvl6pPr>
              <a:defRPr sz="3535"/>
            </a:lvl6pPr>
            <a:lvl7pPr>
              <a:defRPr sz="3535"/>
            </a:lvl7pPr>
            <a:lvl8pPr>
              <a:defRPr sz="3535"/>
            </a:lvl8pPr>
            <a:lvl9pPr>
              <a:defRPr sz="353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155680" y="5120647"/>
            <a:ext cx="9692640" cy="14483083"/>
          </a:xfrm>
        </p:spPr>
        <p:txBody>
          <a:bodyPr/>
          <a:lstStyle>
            <a:lvl1pPr>
              <a:defRPr sz="5499"/>
            </a:lvl1pPr>
            <a:lvl2pPr>
              <a:defRPr sz="4712"/>
            </a:lvl2pPr>
            <a:lvl3pPr>
              <a:defRPr sz="3927"/>
            </a:lvl3pPr>
            <a:lvl4pPr>
              <a:defRPr sz="3535"/>
            </a:lvl4pPr>
            <a:lvl5pPr>
              <a:defRPr sz="3535"/>
            </a:lvl5pPr>
            <a:lvl6pPr>
              <a:defRPr sz="3535"/>
            </a:lvl6pPr>
            <a:lvl7pPr>
              <a:defRPr sz="3535"/>
            </a:lvl7pPr>
            <a:lvl8pPr>
              <a:defRPr sz="3535"/>
            </a:lvl8pPr>
            <a:lvl9pPr>
              <a:defRPr sz="353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114304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5" y="4912363"/>
            <a:ext cx="9696452" cy="2047238"/>
          </a:xfrm>
        </p:spPr>
        <p:txBody>
          <a:bodyPr anchor="b"/>
          <a:lstStyle>
            <a:lvl1pPr marL="0" indent="0">
              <a:buNone/>
              <a:defRPr sz="4712" b="1"/>
            </a:lvl1pPr>
            <a:lvl2pPr marL="897826" indent="0">
              <a:buNone/>
              <a:defRPr sz="3927" b="1"/>
            </a:lvl2pPr>
            <a:lvl3pPr marL="1795652" indent="0">
              <a:buNone/>
              <a:defRPr sz="3535" b="1"/>
            </a:lvl3pPr>
            <a:lvl4pPr marL="2693481" indent="0">
              <a:buNone/>
              <a:defRPr sz="3143" b="1"/>
            </a:lvl4pPr>
            <a:lvl5pPr marL="3591308" indent="0">
              <a:buNone/>
              <a:defRPr sz="3143" b="1"/>
            </a:lvl5pPr>
            <a:lvl6pPr marL="4489134" indent="0">
              <a:buNone/>
              <a:defRPr sz="3143" b="1"/>
            </a:lvl6pPr>
            <a:lvl7pPr marL="5386960" indent="0">
              <a:buNone/>
              <a:defRPr sz="3143" b="1"/>
            </a:lvl7pPr>
            <a:lvl8pPr marL="6284789" indent="0">
              <a:buNone/>
              <a:defRPr sz="3143" b="1"/>
            </a:lvl8pPr>
            <a:lvl9pPr marL="7182615" indent="0">
              <a:buNone/>
              <a:defRPr sz="3143" b="1"/>
            </a:lvl9pPr>
          </a:lstStyle>
          <a:p>
            <a:pPr lvl="0"/>
            <a:r>
              <a:rPr lang="en-US"/>
              <a:t>Click to edit Master text styles</a:t>
            </a:r>
          </a:p>
        </p:txBody>
      </p:sp>
      <p:sp>
        <p:nvSpPr>
          <p:cNvPr id="4" name="Content Placeholder 3"/>
          <p:cNvSpPr>
            <a:spLocks noGrp="1"/>
          </p:cNvSpPr>
          <p:nvPr>
            <p:ph sz="half" idx="2"/>
          </p:nvPr>
        </p:nvSpPr>
        <p:spPr>
          <a:xfrm>
            <a:off x="1097285" y="6959601"/>
            <a:ext cx="9696452" cy="12644122"/>
          </a:xfrm>
        </p:spPr>
        <p:txBody>
          <a:bodyPr/>
          <a:lstStyle>
            <a:lvl1pPr>
              <a:defRPr sz="4712"/>
            </a:lvl1pPr>
            <a:lvl2pPr>
              <a:defRPr sz="3927"/>
            </a:lvl2pPr>
            <a:lvl3pPr>
              <a:defRPr sz="3535"/>
            </a:lvl3pPr>
            <a:lvl4pPr>
              <a:defRPr sz="3143"/>
            </a:lvl4pPr>
            <a:lvl5pPr>
              <a:defRPr sz="3143"/>
            </a:lvl5pPr>
            <a:lvl6pPr>
              <a:defRPr sz="3143"/>
            </a:lvl6pPr>
            <a:lvl7pPr>
              <a:defRPr sz="3143"/>
            </a:lvl7pPr>
            <a:lvl8pPr>
              <a:defRPr sz="3143"/>
            </a:lvl8pPr>
            <a:lvl9pPr>
              <a:defRPr sz="3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8067" y="4912363"/>
            <a:ext cx="9700261" cy="2047238"/>
          </a:xfrm>
        </p:spPr>
        <p:txBody>
          <a:bodyPr anchor="b"/>
          <a:lstStyle>
            <a:lvl1pPr marL="0" indent="0">
              <a:buNone/>
              <a:defRPr sz="4712" b="1"/>
            </a:lvl1pPr>
            <a:lvl2pPr marL="897826" indent="0">
              <a:buNone/>
              <a:defRPr sz="3927" b="1"/>
            </a:lvl2pPr>
            <a:lvl3pPr marL="1795652" indent="0">
              <a:buNone/>
              <a:defRPr sz="3535" b="1"/>
            </a:lvl3pPr>
            <a:lvl4pPr marL="2693481" indent="0">
              <a:buNone/>
              <a:defRPr sz="3143" b="1"/>
            </a:lvl4pPr>
            <a:lvl5pPr marL="3591308" indent="0">
              <a:buNone/>
              <a:defRPr sz="3143" b="1"/>
            </a:lvl5pPr>
            <a:lvl6pPr marL="4489134" indent="0">
              <a:buNone/>
              <a:defRPr sz="3143" b="1"/>
            </a:lvl6pPr>
            <a:lvl7pPr marL="5386960" indent="0">
              <a:buNone/>
              <a:defRPr sz="3143" b="1"/>
            </a:lvl7pPr>
            <a:lvl8pPr marL="6284789" indent="0">
              <a:buNone/>
              <a:defRPr sz="3143" b="1"/>
            </a:lvl8pPr>
            <a:lvl9pPr marL="7182615" indent="0">
              <a:buNone/>
              <a:defRPr sz="3143" b="1"/>
            </a:lvl9pPr>
          </a:lstStyle>
          <a:p>
            <a:pPr lvl="0"/>
            <a:r>
              <a:rPr lang="en-US"/>
              <a:t>Click to edit Master text styles</a:t>
            </a:r>
          </a:p>
        </p:txBody>
      </p:sp>
      <p:sp>
        <p:nvSpPr>
          <p:cNvPr id="6" name="Content Placeholder 5"/>
          <p:cNvSpPr>
            <a:spLocks noGrp="1"/>
          </p:cNvSpPr>
          <p:nvPr>
            <p:ph sz="quarter" idx="4"/>
          </p:nvPr>
        </p:nvSpPr>
        <p:spPr>
          <a:xfrm>
            <a:off x="11148067" y="6959601"/>
            <a:ext cx="9700261" cy="12644122"/>
          </a:xfrm>
        </p:spPr>
        <p:txBody>
          <a:bodyPr/>
          <a:lstStyle>
            <a:lvl1pPr>
              <a:defRPr sz="4712"/>
            </a:lvl1pPr>
            <a:lvl2pPr>
              <a:defRPr sz="3927"/>
            </a:lvl2pPr>
            <a:lvl3pPr>
              <a:defRPr sz="3535"/>
            </a:lvl3pPr>
            <a:lvl4pPr>
              <a:defRPr sz="3143"/>
            </a:lvl4pPr>
            <a:lvl5pPr>
              <a:defRPr sz="3143"/>
            </a:lvl5pPr>
            <a:lvl6pPr>
              <a:defRPr sz="3143"/>
            </a:lvl6pPr>
            <a:lvl7pPr>
              <a:defRPr sz="3143"/>
            </a:lvl7pPr>
            <a:lvl8pPr>
              <a:defRPr sz="3143"/>
            </a:lvl8pPr>
            <a:lvl9pPr>
              <a:defRPr sz="31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853173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5900415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649752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1" y="873758"/>
            <a:ext cx="7219951" cy="3718560"/>
          </a:xfrm>
        </p:spPr>
        <p:txBody>
          <a:bodyPr anchor="b"/>
          <a:lstStyle>
            <a:lvl1pPr algn="l">
              <a:defRPr sz="3927" b="1"/>
            </a:lvl1pPr>
          </a:lstStyle>
          <a:p>
            <a:r>
              <a:rPr lang="en-US"/>
              <a:t>Click to edit Master title style</a:t>
            </a:r>
          </a:p>
        </p:txBody>
      </p:sp>
      <p:sp>
        <p:nvSpPr>
          <p:cNvPr id="3" name="Content Placeholder 2"/>
          <p:cNvSpPr>
            <a:spLocks noGrp="1"/>
          </p:cNvSpPr>
          <p:nvPr>
            <p:ph idx="1"/>
          </p:nvPr>
        </p:nvSpPr>
        <p:spPr>
          <a:xfrm>
            <a:off x="8580124" y="873766"/>
            <a:ext cx="12268199" cy="18729960"/>
          </a:xfrm>
        </p:spPr>
        <p:txBody>
          <a:bodyPr/>
          <a:lstStyle>
            <a:lvl1pPr>
              <a:defRPr sz="6283"/>
            </a:lvl1pPr>
            <a:lvl2pPr>
              <a:defRPr sz="5499"/>
            </a:lvl2pPr>
            <a:lvl3pPr>
              <a:defRPr sz="4712"/>
            </a:lvl3pPr>
            <a:lvl4pPr>
              <a:defRPr sz="3927"/>
            </a:lvl4pPr>
            <a:lvl5pPr>
              <a:defRPr sz="3927"/>
            </a:lvl5pPr>
            <a:lvl6pPr>
              <a:defRPr sz="3927"/>
            </a:lvl6pPr>
            <a:lvl7pPr>
              <a:defRPr sz="3927"/>
            </a:lvl7pPr>
            <a:lvl8pPr>
              <a:defRPr sz="3927"/>
            </a:lvl8pPr>
            <a:lvl9pPr>
              <a:defRPr sz="392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7281" y="4592327"/>
            <a:ext cx="7219951" cy="15011400"/>
          </a:xfrm>
        </p:spPr>
        <p:txBody>
          <a:bodyPr/>
          <a:lstStyle>
            <a:lvl1pPr marL="0" indent="0">
              <a:buNone/>
              <a:defRPr sz="2748"/>
            </a:lvl1pPr>
            <a:lvl2pPr marL="897826" indent="0">
              <a:buNone/>
              <a:defRPr sz="2356"/>
            </a:lvl2pPr>
            <a:lvl3pPr marL="1795652" indent="0">
              <a:buNone/>
              <a:defRPr sz="1964"/>
            </a:lvl3pPr>
            <a:lvl4pPr marL="2693481" indent="0">
              <a:buNone/>
              <a:defRPr sz="1767"/>
            </a:lvl4pPr>
            <a:lvl5pPr marL="3591308" indent="0">
              <a:buNone/>
              <a:defRPr sz="1767"/>
            </a:lvl5pPr>
            <a:lvl6pPr marL="4489134" indent="0">
              <a:buNone/>
              <a:defRPr sz="1767"/>
            </a:lvl6pPr>
            <a:lvl7pPr marL="5386960" indent="0">
              <a:buNone/>
              <a:defRPr sz="1767"/>
            </a:lvl7pPr>
            <a:lvl8pPr marL="6284789" indent="0">
              <a:buNone/>
              <a:defRPr sz="1767"/>
            </a:lvl8pPr>
            <a:lvl9pPr marL="7182615" indent="0">
              <a:buNone/>
              <a:defRPr sz="1767"/>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84331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B1A53-B281-41B4-A1B0-8F362471BB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33E9AD-4E92-4474-B254-8D4F62F2EB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66E44F-E703-4E12-8FCF-11A934B93329}"/>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5" name="Footer Placeholder 4">
            <a:extLst>
              <a:ext uri="{FF2B5EF4-FFF2-40B4-BE49-F238E27FC236}">
                <a16:creationId xmlns:a16="http://schemas.microsoft.com/office/drawing/2014/main" id="{99EB0719-55BB-427E-A361-1556C9BE70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32CC03-6BBF-4401-923B-31EDEC24C159}"/>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6551836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2" y="15361923"/>
            <a:ext cx="13167360" cy="1813560"/>
          </a:xfrm>
        </p:spPr>
        <p:txBody>
          <a:bodyPr anchor="b"/>
          <a:lstStyle>
            <a:lvl1pPr algn="l">
              <a:defRPr sz="3927" b="1"/>
            </a:lvl1pPr>
          </a:lstStyle>
          <a:p>
            <a:r>
              <a:rPr lang="en-US"/>
              <a:t>Click to edit Master title style</a:t>
            </a:r>
          </a:p>
        </p:txBody>
      </p:sp>
      <p:sp>
        <p:nvSpPr>
          <p:cNvPr id="3" name="Picture Placeholder 2"/>
          <p:cNvSpPr>
            <a:spLocks noGrp="1"/>
          </p:cNvSpPr>
          <p:nvPr>
            <p:ph type="pic" idx="1"/>
          </p:nvPr>
        </p:nvSpPr>
        <p:spPr>
          <a:xfrm>
            <a:off x="4301492" y="1960882"/>
            <a:ext cx="13167360" cy="13167360"/>
          </a:xfrm>
        </p:spPr>
        <p:txBody>
          <a:bodyPr/>
          <a:lstStyle>
            <a:lvl1pPr marL="0" indent="0">
              <a:buNone/>
              <a:defRPr sz="6283"/>
            </a:lvl1pPr>
            <a:lvl2pPr marL="897826" indent="0">
              <a:buNone/>
              <a:defRPr sz="5499"/>
            </a:lvl2pPr>
            <a:lvl3pPr marL="1795652" indent="0">
              <a:buNone/>
              <a:defRPr sz="4712"/>
            </a:lvl3pPr>
            <a:lvl4pPr marL="2693481" indent="0">
              <a:buNone/>
              <a:defRPr sz="3927"/>
            </a:lvl4pPr>
            <a:lvl5pPr marL="3591308" indent="0">
              <a:buNone/>
              <a:defRPr sz="3927"/>
            </a:lvl5pPr>
            <a:lvl6pPr marL="4489134" indent="0">
              <a:buNone/>
              <a:defRPr sz="3927"/>
            </a:lvl6pPr>
            <a:lvl7pPr marL="5386960" indent="0">
              <a:buNone/>
              <a:defRPr sz="3927"/>
            </a:lvl7pPr>
            <a:lvl8pPr marL="6284789" indent="0">
              <a:buNone/>
              <a:defRPr sz="3927"/>
            </a:lvl8pPr>
            <a:lvl9pPr marL="7182615" indent="0">
              <a:buNone/>
              <a:defRPr sz="3927"/>
            </a:lvl9pPr>
          </a:lstStyle>
          <a:p>
            <a:r>
              <a:rPr lang="en-US"/>
              <a:t>Click icon to add picture</a:t>
            </a:r>
          </a:p>
        </p:txBody>
      </p:sp>
      <p:sp>
        <p:nvSpPr>
          <p:cNvPr id="4" name="Text Placeholder 3"/>
          <p:cNvSpPr>
            <a:spLocks noGrp="1"/>
          </p:cNvSpPr>
          <p:nvPr>
            <p:ph type="body" sz="half" idx="2"/>
          </p:nvPr>
        </p:nvSpPr>
        <p:spPr>
          <a:xfrm>
            <a:off x="4301492" y="17175483"/>
            <a:ext cx="13167360" cy="2575560"/>
          </a:xfrm>
        </p:spPr>
        <p:txBody>
          <a:bodyPr/>
          <a:lstStyle>
            <a:lvl1pPr marL="0" indent="0">
              <a:buNone/>
              <a:defRPr sz="2748"/>
            </a:lvl1pPr>
            <a:lvl2pPr marL="897826" indent="0">
              <a:buNone/>
              <a:defRPr sz="2356"/>
            </a:lvl2pPr>
            <a:lvl3pPr marL="1795652" indent="0">
              <a:buNone/>
              <a:defRPr sz="1964"/>
            </a:lvl3pPr>
            <a:lvl4pPr marL="2693481" indent="0">
              <a:buNone/>
              <a:defRPr sz="1767"/>
            </a:lvl4pPr>
            <a:lvl5pPr marL="3591308" indent="0">
              <a:buNone/>
              <a:defRPr sz="1767"/>
            </a:lvl5pPr>
            <a:lvl6pPr marL="4489134" indent="0">
              <a:buNone/>
              <a:defRPr sz="1767"/>
            </a:lvl6pPr>
            <a:lvl7pPr marL="5386960" indent="0">
              <a:buNone/>
              <a:defRPr sz="1767"/>
            </a:lvl7pPr>
            <a:lvl8pPr marL="6284789" indent="0">
              <a:buNone/>
              <a:defRPr sz="1767"/>
            </a:lvl8pPr>
            <a:lvl9pPr marL="7182615" indent="0">
              <a:buNone/>
              <a:defRPr sz="1767"/>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735062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922972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878845"/>
            <a:ext cx="4937760" cy="1872488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7280" y="878845"/>
            <a:ext cx="14447520" cy="187248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198021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2538-CF27-41CE-AD2B-908F147DF3CD}"/>
              </a:ext>
            </a:extLst>
          </p:cNvPr>
          <p:cNvSpPr>
            <a:spLocks noGrp="1"/>
          </p:cNvSpPr>
          <p:nvPr>
            <p:ph type="title"/>
          </p:nvPr>
        </p:nvSpPr>
        <p:spPr>
          <a:xfrm>
            <a:off x="2994661" y="8206745"/>
            <a:ext cx="37856160" cy="13693138"/>
          </a:xfrm>
        </p:spPr>
        <p:txBody>
          <a:bodyPr anchor="b"/>
          <a:lstStyle>
            <a:lvl1pPr>
              <a:defRPr sz="17673"/>
            </a:lvl1pPr>
          </a:lstStyle>
          <a:p>
            <a:r>
              <a:rPr lang="en-US"/>
              <a:t>Click to edit Master title style</a:t>
            </a:r>
          </a:p>
        </p:txBody>
      </p:sp>
      <p:sp>
        <p:nvSpPr>
          <p:cNvPr id="3" name="Text Placeholder 2">
            <a:extLst>
              <a:ext uri="{FF2B5EF4-FFF2-40B4-BE49-F238E27FC236}">
                <a16:creationId xmlns:a16="http://schemas.microsoft.com/office/drawing/2014/main" id="{8206AF1F-6C8B-4552-8EFD-39D1F415C64F}"/>
              </a:ext>
            </a:extLst>
          </p:cNvPr>
          <p:cNvSpPr>
            <a:spLocks noGrp="1"/>
          </p:cNvSpPr>
          <p:nvPr>
            <p:ph type="body" idx="1"/>
          </p:nvPr>
        </p:nvSpPr>
        <p:spPr>
          <a:xfrm>
            <a:off x="2994661" y="22029425"/>
            <a:ext cx="37856160" cy="7200898"/>
          </a:xfrm>
        </p:spPr>
        <p:txBody>
          <a:bodyPr/>
          <a:lstStyle>
            <a:lvl1pPr marL="0" indent="0">
              <a:buNone/>
              <a:defRPr sz="7069">
                <a:solidFill>
                  <a:schemeClr val="tx1">
                    <a:tint val="75000"/>
                  </a:schemeClr>
                </a:solidFill>
              </a:defRPr>
            </a:lvl1pPr>
            <a:lvl2pPr marL="1346673" indent="0">
              <a:buNone/>
              <a:defRPr sz="5891">
                <a:solidFill>
                  <a:schemeClr val="tx1">
                    <a:tint val="75000"/>
                  </a:schemeClr>
                </a:solidFill>
              </a:defRPr>
            </a:lvl2pPr>
            <a:lvl3pPr marL="2693346" indent="0">
              <a:buNone/>
              <a:defRPr sz="5302">
                <a:solidFill>
                  <a:schemeClr val="tx1">
                    <a:tint val="75000"/>
                  </a:schemeClr>
                </a:solidFill>
              </a:defRPr>
            </a:lvl3pPr>
            <a:lvl4pPr marL="4040019" indent="0">
              <a:buNone/>
              <a:defRPr sz="4712">
                <a:solidFill>
                  <a:schemeClr val="tx1">
                    <a:tint val="75000"/>
                  </a:schemeClr>
                </a:solidFill>
              </a:defRPr>
            </a:lvl4pPr>
            <a:lvl5pPr marL="5386692" indent="0">
              <a:buNone/>
              <a:defRPr sz="4712">
                <a:solidFill>
                  <a:schemeClr val="tx1">
                    <a:tint val="75000"/>
                  </a:schemeClr>
                </a:solidFill>
              </a:defRPr>
            </a:lvl5pPr>
            <a:lvl6pPr marL="6733365" indent="0">
              <a:buNone/>
              <a:defRPr sz="4712">
                <a:solidFill>
                  <a:schemeClr val="tx1">
                    <a:tint val="75000"/>
                  </a:schemeClr>
                </a:solidFill>
              </a:defRPr>
            </a:lvl6pPr>
            <a:lvl7pPr marL="8080038" indent="0">
              <a:buNone/>
              <a:defRPr sz="4712">
                <a:solidFill>
                  <a:schemeClr val="tx1">
                    <a:tint val="75000"/>
                  </a:schemeClr>
                </a:solidFill>
              </a:defRPr>
            </a:lvl7pPr>
            <a:lvl8pPr marL="9426711" indent="0">
              <a:buNone/>
              <a:defRPr sz="4712">
                <a:solidFill>
                  <a:schemeClr val="tx1">
                    <a:tint val="75000"/>
                  </a:schemeClr>
                </a:solidFill>
              </a:defRPr>
            </a:lvl8pPr>
            <a:lvl9pPr marL="10773384" indent="0">
              <a:buNone/>
              <a:defRPr sz="4712">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0198E1F-80B1-4A52-8D87-F96D05EFA43E}"/>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5" name="Footer Placeholder 4">
            <a:extLst>
              <a:ext uri="{FF2B5EF4-FFF2-40B4-BE49-F238E27FC236}">
                <a16:creationId xmlns:a16="http://schemas.microsoft.com/office/drawing/2014/main" id="{6F0DE8F5-5CBD-4267-9DCF-5A8B6AE64F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1B11CB-7BEC-4A99-BC16-4A64C71F0258}"/>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2146895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941FF-9CE1-4731-9D38-22451BF08F9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90BED7-B250-48BD-A973-45E0F7BC4F30}"/>
              </a:ext>
            </a:extLst>
          </p:cNvPr>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2110B85-9FA4-4151-94F6-B8CD4AEE232B}"/>
              </a:ext>
            </a:extLst>
          </p:cNvPr>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4F01A76-C45F-4606-8DBF-66D547374BBC}"/>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6" name="Footer Placeholder 5">
            <a:extLst>
              <a:ext uri="{FF2B5EF4-FFF2-40B4-BE49-F238E27FC236}">
                <a16:creationId xmlns:a16="http://schemas.microsoft.com/office/drawing/2014/main" id="{6C6A97DD-A152-4932-8DB1-90D7BB0E16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41EBFD-ED39-4161-88BD-616870FDD60E}"/>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2616269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2092-80B5-4098-8BE0-58BC1FFCE482}"/>
              </a:ext>
            </a:extLst>
          </p:cNvPr>
          <p:cNvSpPr>
            <a:spLocks noGrp="1"/>
          </p:cNvSpPr>
          <p:nvPr>
            <p:ph type="title"/>
          </p:nvPr>
        </p:nvSpPr>
        <p:spPr>
          <a:xfrm>
            <a:off x="3023237" y="1752603"/>
            <a:ext cx="37856160" cy="6362702"/>
          </a:xfrm>
        </p:spPr>
        <p:txBody>
          <a:bodyPr/>
          <a:lstStyle/>
          <a:p>
            <a:r>
              <a:rPr lang="en-US"/>
              <a:t>Click to edit Master title style</a:t>
            </a:r>
          </a:p>
        </p:txBody>
      </p:sp>
      <p:sp>
        <p:nvSpPr>
          <p:cNvPr id="3" name="Text Placeholder 2">
            <a:extLst>
              <a:ext uri="{FF2B5EF4-FFF2-40B4-BE49-F238E27FC236}">
                <a16:creationId xmlns:a16="http://schemas.microsoft.com/office/drawing/2014/main" id="{82490D71-B5E3-4E27-838F-D7A5EAECD6ED}"/>
              </a:ext>
            </a:extLst>
          </p:cNvPr>
          <p:cNvSpPr>
            <a:spLocks noGrp="1"/>
          </p:cNvSpPr>
          <p:nvPr>
            <p:ph type="body" idx="1"/>
          </p:nvPr>
        </p:nvSpPr>
        <p:spPr>
          <a:xfrm>
            <a:off x="3023242" y="8069582"/>
            <a:ext cx="18568033" cy="3954778"/>
          </a:xfrm>
        </p:spPr>
        <p:txBody>
          <a:bodyPr anchor="b"/>
          <a:lstStyle>
            <a:lvl1pPr marL="0" indent="0">
              <a:buNone/>
              <a:defRPr sz="7069" b="1"/>
            </a:lvl1pPr>
            <a:lvl2pPr marL="1346673" indent="0">
              <a:buNone/>
              <a:defRPr sz="5891" b="1"/>
            </a:lvl2pPr>
            <a:lvl3pPr marL="2693346" indent="0">
              <a:buNone/>
              <a:defRPr sz="5302" b="1"/>
            </a:lvl3pPr>
            <a:lvl4pPr marL="4040019" indent="0">
              <a:buNone/>
              <a:defRPr sz="4712" b="1"/>
            </a:lvl4pPr>
            <a:lvl5pPr marL="5386692" indent="0">
              <a:buNone/>
              <a:defRPr sz="4712" b="1"/>
            </a:lvl5pPr>
            <a:lvl6pPr marL="6733365" indent="0">
              <a:buNone/>
              <a:defRPr sz="4712" b="1"/>
            </a:lvl6pPr>
            <a:lvl7pPr marL="8080038" indent="0">
              <a:buNone/>
              <a:defRPr sz="4712" b="1"/>
            </a:lvl7pPr>
            <a:lvl8pPr marL="9426711" indent="0">
              <a:buNone/>
              <a:defRPr sz="4712" b="1"/>
            </a:lvl8pPr>
            <a:lvl9pPr marL="10773384" indent="0">
              <a:buNone/>
              <a:defRPr sz="4712" b="1"/>
            </a:lvl9pPr>
          </a:lstStyle>
          <a:p>
            <a:pPr lvl="0"/>
            <a:r>
              <a:rPr lang="en-US"/>
              <a:t>Click to edit Master text styles</a:t>
            </a:r>
          </a:p>
        </p:txBody>
      </p:sp>
      <p:sp>
        <p:nvSpPr>
          <p:cNvPr id="4" name="Content Placeholder 3">
            <a:extLst>
              <a:ext uri="{FF2B5EF4-FFF2-40B4-BE49-F238E27FC236}">
                <a16:creationId xmlns:a16="http://schemas.microsoft.com/office/drawing/2014/main" id="{F4864FC9-A3AA-440E-9E87-C47AB752E79D}"/>
              </a:ext>
            </a:extLst>
          </p:cNvPr>
          <p:cNvSpPr>
            <a:spLocks noGrp="1"/>
          </p:cNvSpPr>
          <p:nvPr>
            <p:ph sz="half" idx="2"/>
          </p:nvPr>
        </p:nvSpPr>
        <p:spPr>
          <a:xfrm>
            <a:off x="3023242" y="12024360"/>
            <a:ext cx="18568033"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321525-A3CE-4294-8DA5-8585C4F309CA}"/>
              </a:ext>
            </a:extLst>
          </p:cNvPr>
          <p:cNvSpPr>
            <a:spLocks noGrp="1"/>
          </p:cNvSpPr>
          <p:nvPr>
            <p:ph type="body" sz="quarter" idx="3"/>
          </p:nvPr>
        </p:nvSpPr>
        <p:spPr>
          <a:xfrm>
            <a:off x="22219923" y="8069582"/>
            <a:ext cx="18659477" cy="3954778"/>
          </a:xfrm>
        </p:spPr>
        <p:txBody>
          <a:bodyPr anchor="b"/>
          <a:lstStyle>
            <a:lvl1pPr marL="0" indent="0">
              <a:buNone/>
              <a:defRPr sz="7069" b="1"/>
            </a:lvl1pPr>
            <a:lvl2pPr marL="1346673" indent="0">
              <a:buNone/>
              <a:defRPr sz="5891" b="1"/>
            </a:lvl2pPr>
            <a:lvl3pPr marL="2693346" indent="0">
              <a:buNone/>
              <a:defRPr sz="5302" b="1"/>
            </a:lvl3pPr>
            <a:lvl4pPr marL="4040019" indent="0">
              <a:buNone/>
              <a:defRPr sz="4712" b="1"/>
            </a:lvl4pPr>
            <a:lvl5pPr marL="5386692" indent="0">
              <a:buNone/>
              <a:defRPr sz="4712" b="1"/>
            </a:lvl5pPr>
            <a:lvl6pPr marL="6733365" indent="0">
              <a:buNone/>
              <a:defRPr sz="4712" b="1"/>
            </a:lvl6pPr>
            <a:lvl7pPr marL="8080038" indent="0">
              <a:buNone/>
              <a:defRPr sz="4712" b="1"/>
            </a:lvl7pPr>
            <a:lvl8pPr marL="9426711" indent="0">
              <a:buNone/>
              <a:defRPr sz="4712" b="1"/>
            </a:lvl8pPr>
            <a:lvl9pPr marL="10773384" indent="0">
              <a:buNone/>
              <a:defRPr sz="4712" b="1"/>
            </a:lvl9pPr>
          </a:lstStyle>
          <a:p>
            <a:pPr lvl="0"/>
            <a:r>
              <a:rPr lang="en-US"/>
              <a:t>Click to edit Master text styles</a:t>
            </a:r>
          </a:p>
        </p:txBody>
      </p:sp>
      <p:sp>
        <p:nvSpPr>
          <p:cNvPr id="6" name="Content Placeholder 5">
            <a:extLst>
              <a:ext uri="{FF2B5EF4-FFF2-40B4-BE49-F238E27FC236}">
                <a16:creationId xmlns:a16="http://schemas.microsoft.com/office/drawing/2014/main" id="{0C268182-A52A-4A75-B8A4-55D74D6EFE1E}"/>
              </a:ext>
            </a:extLst>
          </p:cNvPr>
          <p:cNvSpPr>
            <a:spLocks noGrp="1"/>
          </p:cNvSpPr>
          <p:nvPr>
            <p:ph sz="quarter" idx="4"/>
          </p:nvPr>
        </p:nvSpPr>
        <p:spPr>
          <a:xfrm>
            <a:off x="22219923"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C31C31-6E32-40DE-849E-13C15ABFDEAE}"/>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8" name="Footer Placeholder 7">
            <a:extLst>
              <a:ext uri="{FF2B5EF4-FFF2-40B4-BE49-F238E27FC236}">
                <a16:creationId xmlns:a16="http://schemas.microsoft.com/office/drawing/2014/main" id="{6BA1D90B-4D12-4813-8059-F871613E019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0E7F8F-5658-4529-A9FA-AE3F14257B4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681600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15377-15AF-4038-970A-05A8402575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245811-22F1-4EBA-8942-505EDE3BA99E}"/>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4" name="Footer Placeholder 3">
            <a:extLst>
              <a:ext uri="{FF2B5EF4-FFF2-40B4-BE49-F238E27FC236}">
                <a16:creationId xmlns:a16="http://schemas.microsoft.com/office/drawing/2014/main" id="{CCF63C60-75E6-4497-B420-2A1B207299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85E646A-680A-4C14-8CFF-45D81BCA8C12}"/>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986836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C5B2684-BBF3-4C46-A649-E608960C4A68}"/>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3" name="Footer Placeholder 2">
            <a:extLst>
              <a:ext uri="{FF2B5EF4-FFF2-40B4-BE49-F238E27FC236}">
                <a16:creationId xmlns:a16="http://schemas.microsoft.com/office/drawing/2014/main" id="{2D4189ED-C23C-4E73-A0D1-8D63E6868D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21C6B23-71F0-43E8-9F51-4B76717E0B9D}"/>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1023427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17E0A-A9A0-484C-9BE3-D76BF02B7E44}"/>
              </a:ext>
            </a:extLst>
          </p:cNvPr>
          <p:cNvSpPr>
            <a:spLocks noGrp="1"/>
          </p:cNvSpPr>
          <p:nvPr>
            <p:ph type="title"/>
          </p:nvPr>
        </p:nvSpPr>
        <p:spPr>
          <a:xfrm>
            <a:off x="3023242" y="2194560"/>
            <a:ext cx="14156053" cy="7680960"/>
          </a:xfrm>
        </p:spPr>
        <p:txBody>
          <a:bodyPr anchor="b"/>
          <a:lstStyle>
            <a:lvl1pPr>
              <a:defRPr sz="9426"/>
            </a:lvl1pPr>
          </a:lstStyle>
          <a:p>
            <a:r>
              <a:rPr lang="en-US"/>
              <a:t>Click to edit Master title style</a:t>
            </a:r>
          </a:p>
        </p:txBody>
      </p:sp>
      <p:sp>
        <p:nvSpPr>
          <p:cNvPr id="3" name="Content Placeholder 2">
            <a:extLst>
              <a:ext uri="{FF2B5EF4-FFF2-40B4-BE49-F238E27FC236}">
                <a16:creationId xmlns:a16="http://schemas.microsoft.com/office/drawing/2014/main" id="{7416AED6-6EDD-4E2F-ADAA-2E2CF34698EB}"/>
              </a:ext>
            </a:extLst>
          </p:cNvPr>
          <p:cNvSpPr>
            <a:spLocks noGrp="1"/>
          </p:cNvSpPr>
          <p:nvPr>
            <p:ph idx="1"/>
          </p:nvPr>
        </p:nvSpPr>
        <p:spPr>
          <a:xfrm>
            <a:off x="18659477" y="4739642"/>
            <a:ext cx="22219920" cy="23393400"/>
          </a:xfrm>
        </p:spPr>
        <p:txBody>
          <a:bodyPr/>
          <a:lstStyle>
            <a:lvl1pPr>
              <a:defRPr sz="9426"/>
            </a:lvl1pPr>
            <a:lvl2pPr>
              <a:defRPr sz="8247"/>
            </a:lvl2pPr>
            <a:lvl3pPr>
              <a:defRPr sz="7069"/>
            </a:lvl3pPr>
            <a:lvl4pPr>
              <a:defRPr sz="5891"/>
            </a:lvl4pPr>
            <a:lvl5pPr>
              <a:defRPr sz="5891"/>
            </a:lvl5pPr>
            <a:lvl6pPr>
              <a:defRPr sz="5891"/>
            </a:lvl6pPr>
            <a:lvl7pPr>
              <a:defRPr sz="5891"/>
            </a:lvl7pPr>
            <a:lvl8pPr>
              <a:defRPr sz="5891"/>
            </a:lvl8pPr>
            <a:lvl9pPr>
              <a:defRPr sz="589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4C9FBA8-F3C5-4E36-BAAD-30FA86B80152}"/>
              </a:ext>
            </a:extLst>
          </p:cNvPr>
          <p:cNvSpPr>
            <a:spLocks noGrp="1"/>
          </p:cNvSpPr>
          <p:nvPr>
            <p:ph type="body" sz="half" idx="2"/>
          </p:nvPr>
        </p:nvSpPr>
        <p:spPr>
          <a:xfrm>
            <a:off x="3023242" y="9875520"/>
            <a:ext cx="14156053" cy="18295622"/>
          </a:xfrm>
        </p:spPr>
        <p:txBody>
          <a:bodyPr/>
          <a:lstStyle>
            <a:lvl1pPr marL="0" indent="0">
              <a:buNone/>
              <a:defRPr sz="4712"/>
            </a:lvl1pPr>
            <a:lvl2pPr marL="1346673" indent="0">
              <a:buNone/>
              <a:defRPr sz="4124"/>
            </a:lvl2pPr>
            <a:lvl3pPr marL="2693346" indent="0">
              <a:buNone/>
              <a:defRPr sz="3535"/>
            </a:lvl3pPr>
            <a:lvl4pPr marL="4040019" indent="0">
              <a:buNone/>
              <a:defRPr sz="2946"/>
            </a:lvl4pPr>
            <a:lvl5pPr marL="5386692" indent="0">
              <a:buNone/>
              <a:defRPr sz="2946"/>
            </a:lvl5pPr>
            <a:lvl6pPr marL="6733365" indent="0">
              <a:buNone/>
              <a:defRPr sz="2946"/>
            </a:lvl6pPr>
            <a:lvl7pPr marL="8080038" indent="0">
              <a:buNone/>
              <a:defRPr sz="2946"/>
            </a:lvl7pPr>
            <a:lvl8pPr marL="9426711" indent="0">
              <a:buNone/>
              <a:defRPr sz="2946"/>
            </a:lvl8pPr>
            <a:lvl9pPr marL="10773384" indent="0">
              <a:buNone/>
              <a:defRPr sz="2946"/>
            </a:lvl9pPr>
          </a:lstStyle>
          <a:p>
            <a:pPr lvl="0"/>
            <a:r>
              <a:rPr lang="en-US"/>
              <a:t>Click to edit Master text styles</a:t>
            </a:r>
          </a:p>
        </p:txBody>
      </p:sp>
      <p:sp>
        <p:nvSpPr>
          <p:cNvPr id="5" name="Date Placeholder 4">
            <a:extLst>
              <a:ext uri="{FF2B5EF4-FFF2-40B4-BE49-F238E27FC236}">
                <a16:creationId xmlns:a16="http://schemas.microsoft.com/office/drawing/2014/main" id="{184F92AD-C3C3-414B-BA40-25D61891932D}"/>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6" name="Footer Placeholder 5">
            <a:extLst>
              <a:ext uri="{FF2B5EF4-FFF2-40B4-BE49-F238E27FC236}">
                <a16:creationId xmlns:a16="http://schemas.microsoft.com/office/drawing/2014/main" id="{24D3C266-8C1E-462C-B2CB-C427B3413F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1B0C7F-4731-4C2B-95D0-DC97D3611EF2}"/>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677942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FCC9B-8261-46F4-990E-671FC76FF8CD}"/>
              </a:ext>
            </a:extLst>
          </p:cNvPr>
          <p:cNvSpPr>
            <a:spLocks noGrp="1"/>
          </p:cNvSpPr>
          <p:nvPr>
            <p:ph type="title"/>
          </p:nvPr>
        </p:nvSpPr>
        <p:spPr>
          <a:xfrm>
            <a:off x="3023242" y="2194560"/>
            <a:ext cx="14156053" cy="7680960"/>
          </a:xfrm>
        </p:spPr>
        <p:txBody>
          <a:bodyPr anchor="b"/>
          <a:lstStyle>
            <a:lvl1pPr>
              <a:defRPr sz="9426"/>
            </a:lvl1pPr>
          </a:lstStyle>
          <a:p>
            <a:r>
              <a:rPr lang="en-US"/>
              <a:t>Click to edit Master title style</a:t>
            </a:r>
          </a:p>
        </p:txBody>
      </p:sp>
      <p:sp>
        <p:nvSpPr>
          <p:cNvPr id="3" name="Picture Placeholder 2">
            <a:extLst>
              <a:ext uri="{FF2B5EF4-FFF2-40B4-BE49-F238E27FC236}">
                <a16:creationId xmlns:a16="http://schemas.microsoft.com/office/drawing/2014/main" id="{2C391698-3DAA-4D9B-B4D2-68CDE7C61329}"/>
              </a:ext>
            </a:extLst>
          </p:cNvPr>
          <p:cNvSpPr>
            <a:spLocks noGrp="1"/>
          </p:cNvSpPr>
          <p:nvPr>
            <p:ph type="pic" idx="1"/>
          </p:nvPr>
        </p:nvSpPr>
        <p:spPr>
          <a:xfrm>
            <a:off x="18659477" y="4739642"/>
            <a:ext cx="22219920" cy="23393400"/>
          </a:xfrm>
        </p:spPr>
        <p:txBody>
          <a:bodyPr/>
          <a:lstStyle>
            <a:lvl1pPr marL="0" indent="0">
              <a:buNone/>
              <a:defRPr sz="9426"/>
            </a:lvl1pPr>
            <a:lvl2pPr marL="1346673" indent="0">
              <a:buNone/>
              <a:defRPr sz="8247"/>
            </a:lvl2pPr>
            <a:lvl3pPr marL="2693346" indent="0">
              <a:buNone/>
              <a:defRPr sz="7069"/>
            </a:lvl3pPr>
            <a:lvl4pPr marL="4040019" indent="0">
              <a:buNone/>
              <a:defRPr sz="5891"/>
            </a:lvl4pPr>
            <a:lvl5pPr marL="5386692" indent="0">
              <a:buNone/>
              <a:defRPr sz="5891"/>
            </a:lvl5pPr>
            <a:lvl6pPr marL="6733365" indent="0">
              <a:buNone/>
              <a:defRPr sz="5891"/>
            </a:lvl6pPr>
            <a:lvl7pPr marL="8080038" indent="0">
              <a:buNone/>
              <a:defRPr sz="5891"/>
            </a:lvl7pPr>
            <a:lvl8pPr marL="9426711" indent="0">
              <a:buNone/>
              <a:defRPr sz="5891"/>
            </a:lvl8pPr>
            <a:lvl9pPr marL="10773384" indent="0">
              <a:buNone/>
              <a:defRPr sz="5891"/>
            </a:lvl9pPr>
          </a:lstStyle>
          <a:p>
            <a:r>
              <a:rPr lang="en-US"/>
              <a:t>Click icon to add picture</a:t>
            </a:r>
          </a:p>
        </p:txBody>
      </p:sp>
      <p:sp>
        <p:nvSpPr>
          <p:cNvPr id="4" name="Text Placeholder 3">
            <a:extLst>
              <a:ext uri="{FF2B5EF4-FFF2-40B4-BE49-F238E27FC236}">
                <a16:creationId xmlns:a16="http://schemas.microsoft.com/office/drawing/2014/main" id="{821C17BA-E4E2-4D22-A3F8-EFAF659E35D2}"/>
              </a:ext>
            </a:extLst>
          </p:cNvPr>
          <p:cNvSpPr>
            <a:spLocks noGrp="1"/>
          </p:cNvSpPr>
          <p:nvPr>
            <p:ph type="body" sz="half" idx="2"/>
          </p:nvPr>
        </p:nvSpPr>
        <p:spPr>
          <a:xfrm>
            <a:off x="3023242" y="9875520"/>
            <a:ext cx="14156053" cy="18295622"/>
          </a:xfrm>
        </p:spPr>
        <p:txBody>
          <a:bodyPr/>
          <a:lstStyle>
            <a:lvl1pPr marL="0" indent="0">
              <a:buNone/>
              <a:defRPr sz="4712"/>
            </a:lvl1pPr>
            <a:lvl2pPr marL="1346673" indent="0">
              <a:buNone/>
              <a:defRPr sz="4124"/>
            </a:lvl2pPr>
            <a:lvl3pPr marL="2693346" indent="0">
              <a:buNone/>
              <a:defRPr sz="3535"/>
            </a:lvl3pPr>
            <a:lvl4pPr marL="4040019" indent="0">
              <a:buNone/>
              <a:defRPr sz="2946"/>
            </a:lvl4pPr>
            <a:lvl5pPr marL="5386692" indent="0">
              <a:buNone/>
              <a:defRPr sz="2946"/>
            </a:lvl5pPr>
            <a:lvl6pPr marL="6733365" indent="0">
              <a:buNone/>
              <a:defRPr sz="2946"/>
            </a:lvl6pPr>
            <a:lvl7pPr marL="8080038" indent="0">
              <a:buNone/>
              <a:defRPr sz="2946"/>
            </a:lvl7pPr>
            <a:lvl8pPr marL="9426711" indent="0">
              <a:buNone/>
              <a:defRPr sz="2946"/>
            </a:lvl8pPr>
            <a:lvl9pPr marL="10773384" indent="0">
              <a:buNone/>
              <a:defRPr sz="2946"/>
            </a:lvl9pPr>
          </a:lstStyle>
          <a:p>
            <a:pPr lvl="0"/>
            <a:r>
              <a:rPr lang="en-US"/>
              <a:t>Click to edit Master text styles</a:t>
            </a:r>
          </a:p>
        </p:txBody>
      </p:sp>
      <p:sp>
        <p:nvSpPr>
          <p:cNvPr id="5" name="Date Placeholder 4">
            <a:extLst>
              <a:ext uri="{FF2B5EF4-FFF2-40B4-BE49-F238E27FC236}">
                <a16:creationId xmlns:a16="http://schemas.microsoft.com/office/drawing/2014/main" id="{D09B0307-85A9-48A3-9621-C9E870980F47}"/>
              </a:ext>
            </a:extLst>
          </p:cNvPr>
          <p:cNvSpPr>
            <a:spLocks noGrp="1"/>
          </p:cNvSpPr>
          <p:nvPr>
            <p:ph type="dt" sz="half" idx="10"/>
          </p:nvPr>
        </p:nvSpPr>
        <p:spPr/>
        <p:txBody>
          <a:bodyPr/>
          <a:lstStyle/>
          <a:p>
            <a:fld id="{B9AE054D-C8C2-456B-89EC-3250137A98A8}" type="datetimeFigureOut">
              <a:rPr lang="en-US" smtClean="0"/>
              <a:t>2/17/2023</a:t>
            </a:fld>
            <a:endParaRPr lang="en-US"/>
          </a:p>
        </p:txBody>
      </p:sp>
      <p:sp>
        <p:nvSpPr>
          <p:cNvPr id="6" name="Footer Placeholder 5">
            <a:extLst>
              <a:ext uri="{FF2B5EF4-FFF2-40B4-BE49-F238E27FC236}">
                <a16:creationId xmlns:a16="http://schemas.microsoft.com/office/drawing/2014/main" id="{7EC96436-915F-4C2F-9850-B56FB95A01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CD81E5-E0C0-4FC4-8A0A-2F6A3177E911}"/>
              </a:ext>
            </a:extLst>
          </p:cNvPr>
          <p:cNvSpPr>
            <a:spLocks noGrp="1"/>
          </p:cNvSpPr>
          <p:nvPr>
            <p:ph type="sldNum" sz="quarter" idx="12"/>
          </p:nvPr>
        </p:nvSpPr>
        <p:spPr/>
        <p:txBody>
          <a:bodyPr/>
          <a:lstStyle/>
          <a:p>
            <a:fld id="{ADD6DFA6-0D04-451C-BB1C-A8011C503539}" type="slidenum">
              <a:rPr lang="en-US" smtClean="0"/>
              <a:t>‹#›</a:t>
            </a:fld>
            <a:endParaRPr lang="en-US"/>
          </a:p>
        </p:txBody>
      </p:sp>
    </p:spTree>
    <p:extLst>
      <p:ext uri="{BB962C8B-B14F-4D97-AF65-F5344CB8AC3E}">
        <p14:creationId xmlns:p14="http://schemas.microsoft.com/office/powerpoint/2010/main" val="3139491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7000">
              <a:srgbClr val="B8664B">
                <a:alpha val="21000"/>
              </a:srgbClr>
            </a:gs>
            <a:gs pos="0">
              <a:schemeClr val="bg1">
                <a:lumMod val="50000"/>
              </a:schemeClr>
            </a:gs>
            <a:gs pos="53000">
              <a:srgbClr val="CAC5DB">
                <a:alpha val="12000"/>
                <a:lumMod val="78000"/>
                <a:lumOff val="22000"/>
              </a:srgbClr>
            </a:gs>
            <a:gs pos="99000">
              <a:srgbClr val="B8664B"/>
            </a:gs>
          </a:gsLst>
          <a:lin ang="27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68C1EE-B313-46BA-82A2-CA317CE4F22F}"/>
              </a:ext>
            </a:extLst>
          </p:cNvPr>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D737372-850B-44ED-88E2-81A3F64760E4}"/>
              </a:ext>
            </a:extLst>
          </p:cNvPr>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87A2D5-8FAD-47AE-92BB-D6FF6D745F82}"/>
              </a:ext>
            </a:extLst>
          </p:cNvPr>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3535">
                <a:solidFill>
                  <a:schemeClr val="tx1">
                    <a:tint val="75000"/>
                  </a:schemeClr>
                </a:solidFill>
              </a:defRPr>
            </a:lvl1pPr>
          </a:lstStyle>
          <a:p>
            <a:fld id="{B9AE054D-C8C2-456B-89EC-3250137A98A8}" type="datetimeFigureOut">
              <a:rPr lang="en-US" smtClean="0"/>
              <a:t>2/17/2023</a:t>
            </a:fld>
            <a:endParaRPr lang="en-US"/>
          </a:p>
        </p:txBody>
      </p:sp>
      <p:sp>
        <p:nvSpPr>
          <p:cNvPr id="5" name="Footer Placeholder 4">
            <a:extLst>
              <a:ext uri="{FF2B5EF4-FFF2-40B4-BE49-F238E27FC236}">
                <a16:creationId xmlns:a16="http://schemas.microsoft.com/office/drawing/2014/main" id="{3D984B52-D3C4-4089-9F2C-73E500C37BC2}"/>
              </a:ext>
            </a:extLst>
          </p:cNvPr>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3535">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D554E4-A02F-4F8C-971E-83676AE46C90}"/>
              </a:ext>
            </a:extLst>
          </p:cNvPr>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3535">
                <a:solidFill>
                  <a:schemeClr val="tx1">
                    <a:tint val="75000"/>
                  </a:schemeClr>
                </a:solidFill>
              </a:defRPr>
            </a:lvl1pPr>
          </a:lstStyle>
          <a:p>
            <a:fld id="{ADD6DFA6-0D04-451C-BB1C-A8011C503539}" type="slidenum">
              <a:rPr lang="en-US" smtClean="0"/>
              <a:t>‹#›</a:t>
            </a:fld>
            <a:endParaRPr lang="en-US"/>
          </a:p>
        </p:txBody>
      </p:sp>
    </p:spTree>
    <p:extLst>
      <p:ext uri="{BB962C8B-B14F-4D97-AF65-F5344CB8AC3E}">
        <p14:creationId xmlns:p14="http://schemas.microsoft.com/office/powerpoint/2010/main" val="17982855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693346" rtl="0" eaLnBrk="1" latinLnBrk="0" hangingPunct="1">
        <a:lnSpc>
          <a:spcPct val="90000"/>
        </a:lnSpc>
        <a:spcBef>
          <a:spcPct val="0"/>
        </a:spcBef>
        <a:buNone/>
        <a:defRPr sz="12960" kern="1200">
          <a:solidFill>
            <a:schemeClr val="tx1"/>
          </a:solidFill>
          <a:latin typeface="+mj-lt"/>
          <a:ea typeface="+mj-ea"/>
          <a:cs typeface="+mj-cs"/>
        </a:defRPr>
      </a:lvl1pPr>
    </p:titleStyle>
    <p:bodyStyle>
      <a:lvl1pPr marL="673336" indent="-673336" algn="l" defTabSz="2693346" rtl="0" eaLnBrk="1" latinLnBrk="0" hangingPunct="1">
        <a:lnSpc>
          <a:spcPct val="90000"/>
        </a:lnSpc>
        <a:spcBef>
          <a:spcPts val="2946"/>
        </a:spcBef>
        <a:buFont typeface="Arial" panose="020B0604020202020204" pitchFamily="34" charset="0"/>
        <a:buChar char="•"/>
        <a:defRPr sz="8247" kern="1200">
          <a:solidFill>
            <a:schemeClr val="tx1"/>
          </a:solidFill>
          <a:latin typeface="+mn-lt"/>
          <a:ea typeface="+mn-ea"/>
          <a:cs typeface="+mn-cs"/>
        </a:defRPr>
      </a:lvl1pPr>
      <a:lvl2pPr marL="2020009" indent="-673336" algn="l" defTabSz="2693346" rtl="0" eaLnBrk="1" latinLnBrk="0" hangingPunct="1">
        <a:lnSpc>
          <a:spcPct val="90000"/>
        </a:lnSpc>
        <a:spcBef>
          <a:spcPts val="1473"/>
        </a:spcBef>
        <a:buFont typeface="Arial" panose="020B0604020202020204" pitchFamily="34" charset="0"/>
        <a:buChar char="•"/>
        <a:defRPr sz="7069" kern="1200">
          <a:solidFill>
            <a:schemeClr val="tx1"/>
          </a:solidFill>
          <a:latin typeface="+mn-lt"/>
          <a:ea typeface="+mn-ea"/>
          <a:cs typeface="+mn-cs"/>
        </a:defRPr>
      </a:lvl2pPr>
      <a:lvl3pPr marL="3366682" indent="-673336" algn="l" defTabSz="2693346" rtl="0" eaLnBrk="1" latinLnBrk="0" hangingPunct="1">
        <a:lnSpc>
          <a:spcPct val="90000"/>
        </a:lnSpc>
        <a:spcBef>
          <a:spcPts val="1473"/>
        </a:spcBef>
        <a:buFont typeface="Arial" panose="020B0604020202020204" pitchFamily="34" charset="0"/>
        <a:buChar char="•"/>
        <a:defRPr sz="5891" kern="1200">
          <a:solidFill>
            <a:schemeClr val="tx1"/>
          </a:solidFill>
          <a:latin typeface="+mn-lt"/>
          <a:ea typeface="+mn-ea"/>
          <a:cs typeface="+mn-cs"/>
        </a:defRPr>
      </a:lvl3pPr>
      <a:lvl4pPr marL="4713355"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4pPr>
      <a:lvl5pPr marL="6060028"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5pPr>
      <a:lvl6pPr marL="7406701"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6pPr>
      <a:lvl7pPr marL="8753374"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7pPr>
      <a:lvl8pPr marL="10100047"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8pPr>
      <a:lvl9pPr marL="11446720" indent="-673336" algn="l" defTabSz="2693346" rtl="0" eaLnBrk="1" latinLnBrk="0" hangingPunct="1">
        <a:lnSpc>
          <a:spcPct val="90000"/>
        </a:lnSpc>
        <a:spcBef>
          <a:spcPts val="1473"/>
        </a:spcBef>
        <a:buFont typeface="Arial" panose="020B0604020202020204" pitchFamily="34" charset="0"/>
        <a:buChar char="•"/>
        <a:defRPr sz="5302" kern="1200">
          <a:solidFill>
            <a:schemeClr val="tx1"/>
          </a:solidFill>
          <a:latin typeface="+mn-lt"/>
          <a:ea typeface="+mn-ea"/>
          <a:cs typeface="+mn-cs"/>
        </a:defRPr>
      </a:lvl9pPr>
    </p:bodyStyle>
    <p:otherStyle>
      <a:defPPr>
        <a:defRPr lang="en-US"/>
      </a:defPPr>
      <a:lvl1pPr marL="0" algn="l" defTabSz="2693346" rtl="0" eaLnBrk="1" latinLnBrk="0" hangingPunct="1">
        <a:defRPr sz="5302" kern="1200">
          <a:solidFill>
            <a:schemeClr val="tx1"/>
          </a:solidFill>
          <a:latin typeface="+mn-lt"/>
          <a:ea typeface="+mn-ea"/>
          <a:cs typeface="+mn-cs"/>
        </a:defRPr>
      </a:lvl1pPr>
      <a:lvl2pPr marL="1346673" algn="l" defTabSz="2693346" rtl="0" eaLnBrk="1" latinLnBrk="0" hangingPunct="1">
        <a:defRPr sz="5302" kern="1200">
          <a:solidFill>
            <a:schemeClr val="tx1"/>
          </a:solidFill>
          <a:latin typeface="+mn-lt"/>
          <a:ea typeface="+mn-ea"/>
          <a:cs typeface="+mn-cs"/>
        </a:defRPr>
      </a:lvl2pPr>
      <a:lvl3pPr marL="2693346" algn="l" defTabSz="2693346" rtl="0" eaLnBrk="1" latinLnBrk="0" hangingPunct="1">
        <a:defRPr sz="5302" kern="1200">
          <a:solidFill>
            <a:schemeClr val="tx1"/>
          </a:solidFill>
          <a:latin typeface="+mn-lt"/>
          <a:ea typeface="+mn-ea"/>
          <a:cs typeface="+mn-cs"/>
        </a:defRPr>
      </a:lvl3pPr>
      <a:lvl4pPr marL="4040019" algn="l" defTabSz="2693346" rtl="0" eaLnBrk="1" latinLnBrk="0" hangingPunct="1">
        <a:defRPr sz="5302" kern="1200">
          <a:solidFill>
            <a:schemeClr val="tx1"/>
          </a:solidFill>
          <a:latin typeface="+mn-lt"/>
          <a:ea typeface="+mn-ea"/>
          <a:cs typeface="+mn-cs"/>
        </a:defRPr>
      </a:lvl4pPr>
      <a:lvl5pPr marL="5386692" algn="l" defTabSz="2693346" rtl="0" eaLnBrk="1" latinLnBrk="0" hangingPunct="1">
        <a:defRPr sz="5302" kern="1200">
          <a:solidFill>
            <a:schemeClr val="tx1"/>
          </a:solidFill>
          <a:latin typeface="+mn-lt"/>
          <a:ea typeface="+mn-ea"/>
          <a:cs typeface="+mn-cs"/>
        </a:defRPr>
      </a:lvl5pPr>
      <a:lvl6pPr marL="6733365" algn="l" defTabSz="2693346" rtl="0" eaLnBrk="1" latinLnBrk="0" hangingPunct="1">
        <a:defRPr sz="5302" kern="1200">
          <a:solidFill>
            <a:schemeClr val="tx1"/>
          </a:solidFill>
          <a:latin typeface="+mn-lt"/>
          <a:ea typeface="+mn-ea"/>
          <a:cs typeface="+mn-cs"/>
        </a:defRPr>
      </a:lvl6pPr>
      <a:lvl7pPr marL="8080038" algn="l" defTabSz="2693346" rtl="0" eaLnBrk="1" latinLnBrk="0" hangingPunct="1">
        <a:defRPr sz="5302" kern="1200">
          <a:solidFill>
            <a:schemeClr val="tx1"/>
          </a:solidFill>
          <a:latin typeface="+mn-lt"/>
          <a:ea typeface="+mn-ea"/>
          <a:cs typeface="+mn-cs"/>
        </a:defRPr>
      </a:lvl7pPr>
      <a:lvl8pPr marL="9426711" algn="l" defTabSz="2693346" rtl="0" eaLnBrk="1" latinLnBrk="0" hangingPunct="1">
        <a:defRPr sz="5302" kern="1200">
          <a:solidFill>
            <a:schemeClr val="tx1"/>
          </a:solidFill>
          <a:latin typeface="+mn-lt"/>
          <a:ea typeface="+mn-ea"/>
          <a:cs typeface="+mn-cs"/>
        </a:defRPr>
      </a:lvl8pPr>
      <a:lvl9pPr marL="10773384" algn="l" defTabSz="2693346" rtl="0" eaLnBrk="1" latinLnBrk="0" hangingPunct="1">
        <a:defRPr sz="530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17000">
              <a:srgbClr val="B8664B">
                <a:alpha val="21000"/>
              </a:srgbClr>
            </a:gs>
            <a:gs pos="0">
              <a:schemeClr val="bg1">
                <a:lumMod val="50000"/>
              </a:schemeClr>
            </a:gs>
            <a:gs pos="53000">
              <a:srgbClr val="CAC5DB">
                <a:alpha val="12000"/>
                <a:lumMod val="78000"/>
                <a:lumOff val="22000"/>
              </a:srgbClr>
            </a:gs>
            <a:gs pos="99000">
              <a:srgbClr val="B8664B"/>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878842"/>
            <a:ext cx="19751040" cy="3657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97280" y="5120647"/>
            <a:ext cx="19751040" cy="14483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20340324"/>
            <a:ext cx="5120640" cy="1168402"/>
          </a:xfrm>
          <a:prstGeom prst="rect">
            <a:avLst/>
          </a:prstGeom>
        </p:spPr>
        <p:txBody>
          <a:bodyPr vert="horz" lIns="91440" tIns="45720" rIns="91440" bIns="45720" rtlCol="0" anchor="ctr"/>
          <a:lstStyle>
            <a:lvl1pPr algn="l">
              <a:defRPr sz="2356">
                <a:solidFill>
                  <a:schemeClr val="tx1">
                    <a:tint val="75000"/>
                  </a:schemeClr>
                </a:solidFill>
              </a:defRPr>
            </a:lvl1pPr>
          </a:lstStyle>
          <a:p>
            <a:fld id="{1D8BD707-D9CF-40AE-B4C6-C98DA3205C09}" type="datetimeFigureOut">
              <a:rPr lang="en-US" smtClean="0"/>
              <a:pPr/>
              <a:t>2/17/2023</a:t>
            </a:fld>
            <a:endParaRPr lang="en-US"/>
          </a:p>
        </p:txBody>
      </p:sp>
      <p:sp>
        <p:nvSpPr>
          <p:cNvPr id="5" name="Footer Placeholder 4"/>
          <p:cNvSpPr>
            <a:spLocks noGrp="1"/>
          </p:cNvSpPr>
          <p:nvPr>
            <p:ph type="ftr" sz="quarter" idx="3"/>
          </p:nvPr>
        </p:nvSpPr>
        <p:spPr>
          <a:xfrm>
            <a:off x="7498080" y="20340324"/>
            <a:ext cx="6949440" cy="1168402"/>
          </a:xfrm>
          <a:prstGeom prst="rect">
            <a:avLst/>
          </a:prstGeom>
        </p:spPr>
        <p:txBody>
          <a:bodyPr vert="horz" lIns="91440" tIns="45720" rIns="91440" bIns="45720" rtlCol="0" anchor="ctr"/>
          <a:lstStyle>
            <a:lvl1pPr algn="ctr">
              <a:defRPr sz="235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5727680" y="20340324"/>
            <a:ext cx="5120640" cy="1168402"/>
          </a:xfrm>
          <a:prstGeom prst="rect">
            <a:avLst/>
          </a:prstGeom>
        </p:spPr>
        <p:txBody>
          <a:bodyPr vert="horz" lIns="91440" tIns="45720" rIns="91440" bIns="45720" rtlCol="0" anchor="ctr"/>
          <a:lstStyle>
            <a:lvl1pPr algn="r">
              <a:defRPr sz="2356">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3468537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1795652" rtl="0" eaLnBrk="1" latinLnBrk="0" hangingPunct="1">
        <a:spcBef>
          <a:spcPct val="0"/>
        </a:spcBef>
        <a:buNone/>
        <a:defRPr sz="8639" kern="1200">
          <a:solidFill>
            <a:schemeClr val="tx1"/>
          </a:solidFill>
          <a:latin typeface="+mj-lt"/>
          <a:ea typeface="+mj-ea"/>
          <a:cs typeface="+mj-cs"/>
        </a:defRPr>
      </a:lvl1pPr>
    </p:titleStyle>
    <p:bodyStyle>
      <a:lvl1pPr marL="673370" indent="-673370" algn="l" defTabSz="1795652" rtl="0" eaLnBrk="1" latinLnBrk="0" hangingPunct="1">
        <a:spcBef>
          <a:spcPct val="20000"/>
        </a:spcBef>
        <a:buFont typeface="Arial" pitchFamily="34" charset="0"/>
        <a:buChar char="•"/>
        <a:defRPr sz="6283" kern="1200">
          <a:solidFill>
            <a:schemeClr val="tx1"/>
          </a:solidFill>
          <a:latin typeface="+mn-lt"/>
          <a:ea typeface="+mn-ea"/>
          <a:cs typeface="+mn-cs"/>
        </a:defRPr>
      </a:lvl1pPr>
      <a:lvl2pPr marL="1458970" indent="-561143" algn="l" defTabSz="1795652" rtl="0" eaLnBrk="1" latinLnBrk="0" hangingPunct="1">
        <a:spcBef>
          <a:spcPct val="20000"/>
        </a:spcBef>
        <a:buFont typeface="Arial" pitchFamily="34" charset="0"/>
        <a:buChar char="–"/>
        <a:defRPr sz="5499" kern="1200">
          <a:solidFill>
            <a:schemeClr val="tx1"/>
          </a:solidFill>
          <a:latin typeface="+mn-lt"/>
          <a:ea typeface="+mn-ea"/>
          <a:cs typeface="+mn-cs"/>
        </a:defRPr>
      </a:lvl2pPr>
      <a:lvl3pPr marL="2244566" indent="-448915" algn="l" defTabSz="1795652" rtl="0" eaLnBrk="1" latinLnBrk="0" hangingPunct="1">
        <a:spcBef>
          <a:spcPct val="20000"/>
        </a:spcBef>
        <a:buFont typeface="Arial" pitchFamily="34" charset="0"/>
        <a:buChar char="•"/>
        <a:defRPr sz="4712" kern="1200">
          <a:solidFill>
            <a:schemeClr val="tx1"/>
          </a:solidFill>
          <a:latin typeface="+mn-lt"/>
          <a:ea typeface="+mn-ea"/>
          <a:cs typeface="+mn-cs"/>
        </a:defRPr>
      </a:lvl3pPr>
      <a:lvl4pPr marL="3142393"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4pPr>
      <a:lvl5pPr marL="4040221"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5pPr>
      <a:lvl6pPr marL="4938049"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6pPr>
      <a:lvl7pPr marL="5835875"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7pPr>
      <a:lvl8pPr marL="6733700"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8pPr>
      <a:lvl9pPr marL="7631530" indent="-448915" algn="l" defTabSz="1795652" rtl="0" eaLnBrk="1" latinLnBrk="0" hangingPunct="1">
        <a:spcBef>
          <a:spcPct val="20000"/>
        </a:spcBef>
        <a:buFont typeface="Arial" pitchFamily="34" charset="0"/>
        <a:buChar char="•"/>
        <a:defRPr sz="3927" kern="1200">
          <a:solidFill>
            <a:schemeClr val="tx1"/>
          </a:solidFill>
          <a:latin typeface="+mn-lt"/>
          <a:ea typeface="+mn-ea"/>
          <a:cs typeface="+mn-cs"/>
        </a:defRPr>
      </a:lvl9pPr>
    </p:bodyStyle>
    <p:otherStyle>
      <a:defPPr>
        <a:defRPr lang="en-US"/>
      </a:defPPr>
      <a:lvl1pPr marL="0" algn="l" defTabSz="1795652" rtl="0" eaLnBrk="1" latinLnBrk="0" hangingPunct="1">
        <a:defRPr sz="3535" kern="1200">
          <a:solidFill>
            <a:schemeClr val="tx1"/>
          </a:solidFill>
          <a:latin typeface="+mn-lt"/>
          <a:ea typeface="+mn-ea"/>
          <a:cs typeface="+mn-cs"/>
        </a:defRPr>
      </a:lvl1pPr>
      <a:lvl2pPr marL="897826" algn="l" defTabSz="1795652" rtl="0" eaLnBrk="1" latinLnBrk="0" hangingPunct="1">
        <a:defRPr sz="3535" kern="1200">
          <a:solidFill>
            <a:schemeClr val="tx1"/>
          </a:solidFill>
          <a:latin typeface="+mn-lt"/>
          <a:ea typeface="+mn-ea"/>
          <a:cs typeface="+mn-cs"/>
        </a:defRPr>
      </a:lvl2pPr>
      <a:lvl3pPr marL="1795652" algn="l" defTabSz="1795652" rtl="0" eaLnBrk="1" latinLnBrk="0" hangingPunct="1">
        <a:defRPr sz="3535" kern="1200">
          <a:solidFill>
            <a:schemeClr val="tx1"/>
          </a:solidFill>
          <a:latin typeface="+mn-lt"/>
          <a:ea typeface="+mn-ea"/>
          <a:cs typeface="+mn-cs"/>
        </a:defRPr>
      </a:lvl3pPr>
      <a:lvl4pPr marL="2693481" algn="l" defTabSz="1795652" rtl="0" eaLnBrk="1" latinLnBrk="0" hangingPunct="1">
        <a:defRPr sz="3535" kern="1200">
          <a:solidFill>
            <a:schemeClr val="tx1"/>
          </a:solidFill>
          <a:latin typeface="+mn-lt"/>
          <a:ea typeface="+mn-ea"/>
          <a:cs typeface="+mn-cs"/>
        </a:defRPr>
      </a:lvl4pPr>
      <a:lvl5pPr marL="3591308" algn="l" defTabSz="1795652" rtl="0" eaLnBrk="1" latinLnBrk="0" hangingPunct="1">
        <a:defRPr sz="3535" kern="1200">
          <a:solidFill>
            <a:schemeClr val="tx1"/>
          </a:solidFill>
          <a:latin typeface="+mn-lt"/>
          <a:ea typeface="+mn-ea"/>
          <a:cs typeface="+mn-cs"/>
        </a:defRPr>
      </a:lvl5pPr>
      <a:lvl6pPr marL="4489134" algn="l" defTabSz="1795652" rtl="0" eaLnBrk="1" latinLnBrk="0" hangingPunct="1">
        <a:defRPr sz="3535" kern="1200">
          <a:solidFill>
            <a:schemeClr val="tx1"/>
          </a:solidFill>
          <a:latin typeface="+mn-lt"/>
          <a:ea typeface="+mn-ea"/>
          <a:cs typeface="+mn-cs"/>
        </a:defRPr>
      </a:lvl6pPr>
      <a:lvl7pPr marL="5386960" algn="l" defTabSz="1795652" rtl="0" eaLnBrk="1" latinLnBrk="0" hangingPunct="1">
        <a:defRPr sz="3535" kern="1200">
          <a:solidFill>
            <a:schemeClr val="tx1"/>
          </a:solidFill>
          <a:latin typeface="+mn-lt"/>
          <a:ea typeface="+mn-ea"/>
          <a:cs typeface="+mn-cs"/>
        </a:defRPr>
      </a:lvl7pPr>
      <a:lvl8pPr marL="6284789" algn="l" defTabSz="1795652" rtl="0" eaLnBrk="1" latinLnBrk="0" hangingPunct="1">
        <a:defRPr sz="3535" kern="1200">
          <a:solidFill>
            <a:schemeClr val="tx1"/>
          </a:solidFill>
          <a:latin typeface="+mn-lt"/>
          <a:ea typeface="+mn-ea"/>
          <a:cs typeface="+mn-cs"/>
        </a:defRPr>
      </a:lvl8pPr>
      <a:lvl9pPr marL="7182615" algn="l" defTabSz="1795652" rtl="0" eaLnBrk="1" latinLnBrk="0" hangingPunct="1">
        <a:defRPr sz="353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ibis.health.utah.gov/ibisph-view/indicator/view/StrDth.html" TargetMode="External"/><Relationship Id="rId3" Type="http://schemas.openxmlformats.org/officeDocument/2006/relationships/image" Target="../media/image1.png"/><Relationship Id="rId7" Type="http://schemas.openxmlformats.org/officeDocument/2006/relationships/hyperlink" Target="https://www.ahajournals.org/doi/10.1161/STR.0b013e3181e7512b?url_ver=Z39.88-2003&amp;rfr_id=ori:rid:crossref.org&amp;rfr_dat=cr_pub%20%200pubmed" TargetMode="Externa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journals.sagepub.com/doi/10.1177/0269215512474030" TargetMode="External"/><Relationship Id="rId11" Type="http://schemas.openxmlformats.org/officeDocument/2006/relationships/image" Target="../media/image4.png"/><Relationship Id="rId5" Type="http://schemas.openxmlformats.org/officeDocument/2006/relationships/hyperlink" Target="https://www.cdc.gov/stroke/facts.htm" TargetMode="External"/><Relationship Id="rId10"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hyperlink" Target="https://pubmed.ncbi.nlm.nih.gov/175914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53000">
              <a:srgbClr val="B8664B">
                <a:alpha val="21000"/>
              </a:srgbClr>
            </a:gs>
            <a:gs pos="0">
              <a:schemeClr val="bg1">
                <a:lumMod val="50000"/>
              </a:schemeClr>
            </a:gs>
            <a:gs pos="76000">
              <a:srgbClr val="CAC5DB">
                <a:alpha val="12000"/>
                <a:lumMod val="78000"/>
                <a:lumOff val="22000"/>
              </a:srgbClr>
            </a:gs>
            <a:gs pos="99000">
              <a:srgbClr val="B8664B"/>
            </a:gs>
          </a:gsLst>
          <a:lin ang="2700000" scaled="1"/>
          <a:tileRect/>
        </a:gradFill>
        <a:effectLst/>
      </p:bgPr>
    </p:bg>
    <p:spTree>
      <p:nvGrpSpPr>
        <p:cNvPr id="1" name=""/>
        <p:cNvGrpSpPr/>
        <p:nvPr/>
      </p:nvGrpSpPr>
      <p:grpSpPr>
        <a:xfrm>
          <a:off x="0" y="0"/>
          <a:ext cx="0" cy="0"/>
          <a:chOff x="0" y="0"/>
          <a:chExt cx="0" cy="0"/>
        </a:xfrm>
      </p:grpSpPr>
      <p:sp>
        <p:nvSpPr>
          <p:cNvPr id="67" name="Rectangle: Rounded Corners 66">
            <a:extLst>
              <a:ext uri="{FF2B5EF4-FFF2-40B4-BE49-F238E27FC236}">
                <a16:creationId xmlns:a16="http://schemas.microsoft.com/office/drawing/2014/main" id="{D997CE01-6E4A-48E0-A437-B8380AFC4AD2}"/>
              </a:ext>
            </a:extLst>
          </p:cNvPr>
          <p:cNvSpPr/>
          <p:nvPr/>
        </p:nvSpPr>
        <p:spPr>
          <a:xfrm>
            <a:off x="29816660" y="23736301"/>
            <a:ext cx="13639885" cy="5981700"/>
          </a:xfrm>
          <a:prstGeom prst="roundRect">
            <a:avLst>
              <a:gd name="adj" fmla="val 544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64" name="Rectangle: Rounded Corners 63">
            <a:extLst>
              <a:ext uri="{FF2B5EF4-FFF2-40B4-BE49-F238E27FC236}">
                <a16:creationId xmlns:a16="http://schemas.microsoft.com/office/drawing/2014/main" id="{60BC499A-9E58-4AA1-B9AA-AA34CA925DBB}"/>
              </a:ext>
            </a:extLst>
          </p:cNvPr>
          <p:cNvSpPr/>
          <p:nvPr/>
        </p:nvSpPr>
        <p:spPr>
          <a:xfrm>
            <a:off x="14630401" y="9963633"/>
            <a:ext cx="14630399" cy="19754367"/>
          </a:xfrm>
          <a:prstGeom prst="roundRect">
            <a:avLst>
              <a:gd name="adj" fmla="val 3992"/>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55" name="Rectangle: Rounded Corners 54">
            <a:extLst>
              <a:ext uri="{FF2B5EF4-FFF2-40B4-BE49-F238E27FC236}">
                <a16:creationId xmlns:a16="http://schemas.microsoft.com/office/drawing/2014/main" id="{BF0710A2-D972-4C80-B50C-42C2438C1A36}"/>
              </a:ext>
            </a:extLst>
          </p:cNvPr>
          <p:cNvSpPr/>
          <p:nvPr/>
        </p:nvSpPr>
        <p:spPr>
          <a:xfrm>
            <a:off x="457200" y="16119230"/>
            <a:ext cx="13716000" cy="13598770"/>
          </a:xfrm>
          <a:prstGeom prst="roundRect">
            <a:avLst>
              <a:gd name="adj" fmla="val 8983"/>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30" name="Rectangle: Rounded Corners 29">
            <a:extLst>
              <a:ext uri="{FF2B5EF4-FFF2-40B4-BE49-F238E27FC236}">
                <a16:creationId xmlns:a16="http://schemas.microsoft.com/office/drawing/2014/main" id="{4806547E-12B8-4EC4-997D-1B0336831FE8}"/>
              </a:ext>
            </a:extLst>
          </p:cNvPr>
          <p:cNvSpPr/>
          <p:nvPr/>
        </p:nvSpPr>
        <p:spPr>
          <a:xfrm>
            <a:off x="463866" y="30207627"/>
            <a:ext cx="42970134" cy="2243050"/>
          </a:xfrm>
          <a:prstGeom prst="roundRect">
            <a:avLst/>
          </a:prstGeom>
          <a:solidFill>
            <a:srgbClr val="928181"/>
          </a:solidFill>
          <a:ln>
            <a:solidFill>
              <a:srgbClr val="92818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16" name="Rectangle: Rounded Corners 15">
            <a:extLst>
              <a:ext uri="{FF2B5EF4-FFF2-40B4-BE49-F238E27FC236}">
                <a16:creationId xmlns:a16="http://schemas.microsoft.com/office/drawing/2014/main" id="{03829574-8B5D-4AAD-9E73-39CB2F5C5C0C}"/>
              </a:ext>
            </a:extLst>
          </p:cNvPr>
          <p:cNvSpPr/>
          <p:nvPr/>
        </p:nvSpPr>
        <p:spPr>
          <a:xfrm>
            <a:off x="457200" y="5317197"/>
            <a:ext cx="13639885" cy="10557220"/>
          </a:xfrm>
          <a:prstGeom prst="roundRect">
            <a:avLst>
              <a:gd name="adj" fmla="val 544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14" name="Rectangle: Rounded Corners 13">
            <a:extLst>
              <a:ext uri="{FF2B5EF4-FFF2-40B4-BE49-F238E27FC236}">
                <a16:creationId xmlns:a16="http://schemas.microsoft.com/office/drawing/2014/main" id="{B3014826-DC14-48B5-A59B-5E1265F10742}"/>
              </a:ext>
            </a:extLst>
          </p:cNvPr>
          <p:cNvSpPr/>
          <p:nvPr/>
        </p:nvSpPr>
        <p:spPr>
          <a:xfrm>
            <a:off x="457200" y="457201"/>
            <a:ext cx="42976800" cy="4104786"/>
          </a:xfrm>
          <a:prstGeom prst="roundRect">
            <a:avLst/>
          </a:prstGeom>
          <a:solidFill>
            <a:srgbClr val="924F3A"/>
          </a:solidFill>
          <a:ln>
            <a:solidFill>
              <a:srgbClr val="924F3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6" name="Title 1">
            <a:extLst>
              <a:ext uri="{FF2B5EF4-FFF2-40B4-BE49-F238E27FC236}">
                <a16:creationId xmlns:a16="http://schemas.microsoft.com/office/drawing/2014/main" id="{B80C991C-4529-4ED6-A765-EDECBDEE06E5}"/>
              </a:ext>
            </a:extLst>
          </p:cNvPr>
          <p:cNvSpPr>
            <a:spLocks noGrp="1"/>
          </p:cNvSpPr>
          <p:nvPr>
            <p:ph type="title"/>
          </p:nvPr>
        </p:nvSpPr>
        <p:spPr>
          <a:xfrm>
            <a:off x="7243307" y="729224"/>
            <a:ext cx="29309440" cy="2860557"/>
          </a:xfrm>
          <a:prstGeom prst="rect">
            <a:avLst/>
          </a:prstGeom>
          <a:noFill/>
          <a:ln>
            <a:noFill/>
          </a:ln>
        </p:spPr>
        <p:txBody>
          <a:bodyPr>
            <a:noAutofit/>
          </a:bodyPr>
          <a:lstStyle/>
          <a:p>
            <a:pPr algn="ctr"/>
            <a:r>
              <a:rPr lang="en-US" sz="8800" dirty="0">
                <a:solidFill>
                  <a:schemeClr val="bg1"/>
                </a:solidFill>
                <a:latin typeface="Times New Roman" panose="02020603050405020304" pitchFamily="18" charset="0"/>
                <a:cs typeface="Times New Roman" panose="02020603050405020304" pitchFamily="18" charset="0"/>
              </a:rPr>
              <a:t>Examining Current Resources Available for Stroke Caregivers</a:t>
            </a:r>
          </a:p>
        </p:txBody>
      </p:sp>
      <p:pic>
        <p:nvPicPr>
          <p:cNvPr id="40" name="Content Placeholder 39" descr="Logo&#10;&#10;Description automatically generated">
            <a:extLst>
              <a:ext uri="{FF2B5EF4-FFF2-40B4-BE49-F238E27FC236}">
                <a16:creationId xmlns:a16="http://schemas.microsoft.com/office/drawing/2014/main" id="{4137BF0D-6606-4547-83A7-ECF19FA4EA7C}"/>
              </a:ext>
            </a:extLst>
          </p:cNvPr>
          <p:cNvPicPr>
            <a:picLocks noGrp="1" noChangeAspect="1"/>
          </p:cNvPicPr>
          <p:nvPr>
            <p:ph sz="half" idx="2"/>
          </p:nvPr>
        </p:nvPicPr>
        <p:blipFill rotWithShape="1">
          <a:blip r:embed="rId3">
            <a:extLst>
              <a:ext uri="{28A0092B-C50C-407E-A947-70E740481C1C}">
                <a14:useLocalDpi xmlns:a14="http://schemas.microsoft.com/office/drawing/2010/main" val="0"/>
              </a:ext>
            </a:extLst>
          </a:blip>
          <a:srcRect t="28783" b="32108"/>
          <a:stretch/>
        </p:blipFill>
        <p:spPr>
          <a:xfrm>
            <a:off x="15499956" y="30321882"/>
            <a:ext cx="12897955" cy="2014540"/>
          </a:xfrm>
        </p:spPr>
      </p:pic>
      <p:pic>
        <p:nvPicPr>
          <p:cNvPr id="43" name="Content Placeholder 41" descr="A picture containing arrow&#10;&#10;Description automatically generated">
            <a:extLst>
              <a:ext uri="{FF2B5EF4-FFF2-40B4-BE49-F238E27FC236}">
                <a16:creationId xmlns:a16="http://schemas.microsoft.com/office/drawing/2014/main" id="{DCDBDFD1-057A-4C68-9DE4-A1BE4CF21CDF}"/>
              </a:ext>
            </a:extLst>
          </p:cNvPr>
          <p:cNvPicPr>
            <a:picLocks noChangeAspect="1"/>
          </p:cNvPicPr>
          <p:nvPr/>
        </p:nvPicPr>
        <p:blipFill rotWithShape="1">
          <a:blip r:embed="rId4">
            <a:extLst>
              <a:ext uri="{28A0092B-C50C-407E-A947-70E740481C1C}">
                <a14:useLocalDpi xmlns:a14="http://schemas.microsoft.com/office/drawing/2010/main" val="0"/>
              </a:ext>
            </a:extLst>
          </a:blip>
          <a:srcRect l="14300" t="10892" r="15708" b="10420"/>
          <a:stretch/>
        </p:blipFill>
        <p:spPr>
          <a:xfrm>
            <a:off x="930963" y="604055"/>
            <a:ext cx="3291840" cy="3700788"/>
          </a:xfrm>
          <a:prstGeom prst="rect">
            <a:avLst/>
          </a:prstGeom>
        </p:spPr>
      </p:pic>
      <p:sp>
        <p:nvSpPr>
          <p:cNvPr id="12" name="Title 1">
            <a:extLst>
              <a:ext uri="{FF2B5EF4-FFF2-40B4-BE49-F238E27FC236}">
                <a16:creationId xmlns:a16="http://schemas.microsoft.com/office/drawing/2014/main" id="{CF6B75C4-E544-49A0-A812-678E7A852D50}"/>
              </a:ext>
            </a:extLst>
          </p:cNvPr>
          <p:cNvSpPr txBox="1">
            <a:spLocks/>
          </p:cNvSpPr>
          <p:nvPr/>
        </p:nvSpPr>
        <p:spPr>
          <a:xfrm>
            <a:off x="8896265" y="3484054"/>
            <a:ext cx="25811018" cy="1070534"/>
          </a:xfrm>
          <a:prstGeom prst="rect">
            <a:avLst/>
          </a:prstGeom>
          <a:noFill/>
          <a:ln>
            <a:noFill/>
          </a:ln>
        </p:spPr>
        <p:txBody>
          <a:bodyPr vert="horz" lIns="74815" tIns="37407" rIns="74815" bIns="37407" rtlCol="0" anchor="ctr">
            <a:normAutofit/>
          </a:bodyPr>
          <a:lst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a:lstStyle>
          <a:p>
            <a:pPr algn="ctr"/>
            <a:r>
              <a:rPr lang="en-US" sz="3200" b="1" baseline="30000" dirty="0">
                <a:solidFill>
                  <a:schemeClr val="bg1"/>
                </a:solidFill>
                <a:latin typeface="Times New Roman" panose="02020603050405020304" pitchFamily="18" charset="0"/>
                <a:cs typeface="Times New Roman" panose="02020603050405020304" pitchFamily="18" charset="0"/>
              </a:rPr>
              <a:t>Andrew Barlow</a:t>
            </a:r>
          </a:p>
          <a:p>
            <a:pPr algn="ctr"/>
            <a:r>
              <a:rPr lang="en-US" sz="3200" b="1" dirty="0">
                <a:solidFill>
                  <a:schemeClr val="bg1"/>
                </a:solidFill>
                <a:latin typeface="Times New Roman" panose="02020603050405020304" pitchFamily="18" charset="0"/>
                <a:cs typeface="Times New Roman" panose="02020603050405020304" pitchFamily="18" charset="0"/>
              </a:rPr>
              <a:t>1) </a:t>
            </a:r>
            <a:r>
              <a:rPr lang="en-US" sz="3200" b="1" dirty="0" err="1">
                <a:solidFill>
                  <a:schemeClr val="bg1"/>
                </a:solidFill>
                <a:latin typeface="Times New Roman" panose="02020603050405020304" pitchFamily="18" charset="0"/>
                <a:cs typeface="Times New Roman" panose="02020603050405020304" pitchFamily="18" charset="0"/>
              </a:rPr>
              <a:t>Noorda</a:t>
            </a:r>
            <a:r>
              <a:rPr lang="en-US" sz="3200" b="1" dirty="0">
                <a:solidFill>
                  <a:schemeClr val="bg1"/>
                </a:solidFill>
                <a:latin typeface="Times New Roman" panose="02020603050405020304" pitchFamily="18" charset="0"/>
                <a:cs typeface="Times New Roman" panose="02020603050405020304" pitchFamily="18" charset="0"/>
              </a:rPr>
              <a:t> College of Osteopathic Medicine 2) Dr. Alice Akunyili</a:t>
            </a:r>
            <a:endParaRPr lang="en-US" sz="3200" b="1" baseline="30000" dirty="0">
              <a:solidFill>
                <a:schemeClr val="bg1"/>
              </a:solidFill>
              <a:latin typeface="Times New Roman" panose="02020603050405020304" pitchFamily="18" charset="0"/>
              <a:cs typeface="Times New Roman" panose="02020603050405020304" pitchFamily="18" charset="0"/>
            </a:endParaRPr>
          </a:p>
          <a:p>
            <a:pPr algn="ctr"/>
            <a:endParaRPr lang="en-US" sz="2864" b="1" baseline="300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3BFC47F6-32A1-427C-AEF4-5297633D88B0}"/>
              </a:ext>
            </a:extLst>
          </p:cNvPr>
          <p:cNvSpPr txBox="1"/>
          <p:nvPr/>
        </p:nvSpPr>
        <p:spPr>
          <a:xfrm>
            <a:off x="886097" y="5937303"/>
            <a:ext cx="12714420" cy="8487836"/>
          </a:xfrm>
          <a:prstGeom prst="rect">
            <a:avLst/>
          </a:prstGeom>
          <a:noFill/>
        </p:spPr>
        <p:txBody>
          <a:bodyPr wrap="square" rtlCol="0">
            <a:spAutoFit/>
          </a:bodyPr>
          <a:lstStyle/>
          <a:p>
            <a:pPr marL="0" marR="0" indent="457200">
              <a:lnSpc>
                <a:spcPct val="107000"/>
              </a:lnSpc>
              <a:spcBef>
                <a:spcPts val="0"/>
              </a:spcBef>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There are more than 140,000 deaths due to strokes in the U.S. each year “Stroke Facts”. In 2017 to 2018, the direct and indirect cost of strokes in the U.S. was $52.8 billion with Home Health Care accounting for 7.4 billion of the total cost (Tsao, 2022).  In Utah, stroke was the sixth leading cause of death in 2020, with 916 deaths due to strokes “Health Indicator Report of Stroke Deaths”.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457200">
              <a:lnSpc>
                <a:spcPct val="107000"/>
              </a:lnSpc>
              <a:spcBef>
                <a:spcPts val="0"/>
              </a:spcBef>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Worldwide, 25% to 74% of stroke survivors require some assistance or are fully dependent on caregivers for activities of daily living (Miller, 2010). The unexpected onset of a stroke can often leave caregivers with a myriad of unmet needs. A majority of these needs center around lack of education, training, and support in taking care of a stroke patient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Cobley</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2013). In a qualitative study caregivers reported the most frequent unmet needs were delays in home rehabilitation and lack of communication from hospital clinicians (Ski &amp; O’Connell, 2007). The purpose of this study is to explore current discharge instructions given in the state of Utah and caregiver satisfaction with the discharge instructions.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0" name="TextBox 49">
            <a:extLst>
              <a:ext uri="{FF2B5EF4-FFF2-40B4-BE49-F238E27FC236}">
                <a16:creationId xmlns:a16="http://schemas.microsoft.com/office/drawing/2014/main" id="{0E0B68FF-C971-4A9B-AC99-F1161D41CF4E}"/>
              </a:ext>
            </a:extLst>
          </p:cNvPr>
          <p:cNvSpPr txBox="1"/>
          <p:nvPr/>
        </p:nvSpPr>
        <p:spPr>
          <a:xfrm>
            <a:off x="5474451" y="5195809"/>
            <a:ext cx="4111876" cy="923330"/>
          </a:xfrm>
          <a:prstGeom prst="rect">
            <a:avLst/>
          </a:prstGeom>
          <a:noFill/>
        </p:spPr>
        <p:txBody>
          <a:bodyPr wrap="square" rtlCol="0">
            <a:spAutoFit/>
          </a:bodyPr>
          <a:lstStyle/>
          <a:p>
            <a:pPr algn="ctr">
              <a:buSzPct val="130000"/>
            </a:pPr>
            <a:r>
              <a:rPr lang="en-US" sz="5400" b="1" dirty="0">
                <a:latin typeface="Times New Roman" panose="02020603050405020304" pitchFamily="18" charset="0"/>
                <a:cs typeface="Times New Roman" panose="02020603050405020304" pitchFamily="18" charset="0"/>
              </a:rPr>
              <a:t>Background</a:t>
            </a:r>
            <a:endParaRPr lang="en-US" sz="4800" b="1" dirty="0">
              <a:latin typeface="Times New Roman" panose="02020603050405020304" pitchFamily="18" charset="0"/>
              <a:cs typeface="Times New Roman" panose="02020603050405020304" pitchFamily="18" charset="0"/>
            </a:endParaRPr>
          </a:p>
        </p:txBody>
      </p:sp>
      <p:sp>
        <p:nvSpPr>
          <p:cNvPr id="56" name="TextBox 55">
            <a:extLst>
              <a:ext uri="{FF2B5EF4-FFF2-40B4-BE49-F238E27FC236}">
                <a16:creationId xmlns:a16="http://schemas.microsoft.com/office/drawing/2014/main" id="{3F1D3B0B-3BD6-4A15-88F4-3CF1567ABC0F}"/>
              </a:ext>
            </a:extLst>
          </p:cNvPr>
          <p:cNvSpPr txBox="1"/>
          <p:nvPr/>
        </p:nvSpPr>
        <p:spPr>
          <a:xfrm>
            <a:off x="5757955" y="15928617"/>
            <a:ext cx="3458607" cy="923330"/>
          </a:xfrm>
          <a:prstGeom prst="rect">
            <a:avLst/>
          </a:prstGeom>
          <a:noFill/>
        </p:spPr>
        <p:txBody>
          <a:bodyPr wrap="square" rtlCol="0">
            <a:spAutoFit/>
          </a:bodyPr>
          <a:lstStyle/>
          <a:p>
            <a:pPr algn="ctr">
              <a:buSzPct val="130000"/>
            </a:pPr>
            <a:r>
              <a:rPr lang="en-US" sz="5400" b="1" dirty="0">
                <a:latin typeface="Times New Roman" panose="02020603050405020304" pitchFamily="18" charset="0"/>
                <a:cs typeface="Times New Roman" panose="02020603050405020304" pitchFamily="18" charset="0"/>
              </a:rPr>
              <a:t>Methods</a:t>
            </a:r>
            <a:endParaRPr lang="en-US" sz="4418" b="1" dirty="0">
              <a:latin typeface="Times New Roman" panose="02020603050405020304" pitchFamily="18" charset="0"/>
              <a:cs typeface="Times New Roman" panose="02020603050405020304" pitchFamily="18" charset="0"/>
            </a:endParaRPr>
          </a:p>
        </p:txBody>
      </p:sp>
      <p:sp>
        <p:nvSpPr>
          <p:cNvPr id="57" name="TextBox 56">
            <a:extLst>
              <a:ext uri="{FF2B5EF4-FFF2-40B4-BE49-F238E27FC236}">
                <a16:creationId xmlns:a16="http://schemas.microsoft.com/office/drawing/2014/main" id="{5B7E7ACF-CF0C-4155-9E90-1B09E1DC0EC1}"/>
              </a:ext>
            </a:extLst>
          </p:cNvPr>
          <p:cNvSpPr txBox="1"/>
          <p:nvPr/>
        </p:nvSpPr>
        <p:spPr>
          <a:xfrm>
            <a:off x="1363156" y="16814377"/>
            <a:ext cx="12698376" cy="4272323"/>
          </a:xfrm>
          <a:prstGeom prst="rect">
            <a:avLst/>
          </a:prstGeom>
          <a:noFill/>
        </p:spPr>
        <p:txBody>
          <a:bodyPr wrap="square" rtlCol="0">
            <a:spAutoFit/>
          </a:bodyPr>
          <a:lstStyle/>
          <a:p>
            <a:pPr marL="0" marR="0" indent="457200">
              <a:lnSpc>
                <a:spcPct val="107000"/>
              </a:lnSpc>
              <a:spcBef>
                <a:spcPts val="0"/>
              </a:spcBef>
              <a:spcAft>
                <a:spcPts val="0"/>
              </a:spcAft>
            </a:pP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web search was used to find the electronic stroke discharge instructions given to caregivers at Intermountain Healthcare, </a:t>
            </a:r>
            <a:r>
              <a:rPr lang="en-US" sz="3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MountainStar</a:t>
            </a:r>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Healthcare, Steward, and University of Utah Healthcare. In the future, I plan to meet in person with medical personnel from these Healthcare systems to find what physical discharge instructions are given to caregivers. Additionally, I plan to use survey research methods with a variety of questionnaires and interviews with caregivers to assess the level of satisfaction with discharge instructions.  </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1" name="Rectangle: Rounded Corners 60">
            <a:extLst>
              <a:ext uri="{FF2B5EF4-FFF2-40B4-BE49-F238E27FC236}">
                <a16:creationId xmlns:a16="http://schemas.microsoft.com/office/drawing/2014/main" id="{250ADF7E-4391-4C35-AA51-1135767FCF12}"/>
              </a:ext>
            </a:extLst>
          </p:cNvPr>
          <p:cNvSpPr/>
          <p:nvPr/>
        </p:nvSpPr>
        <p:spPr>
          <a:xfrm>
            <a:off x="14630400" y="5007357"/>
            <a:ext cx="14630400" cy="4518714"/>
          </a:xfrm>
          <a:prstGeom prst="roundRect">
            <a:avLst/>
          </a:prstGeom>
          <a:solidFill>
            <a:srgbClr val="5D3225"/>
          </a:solidFill>
          <a:ln>
            <a:solidFill>
              <a:srgbClr val="5D32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a:p>
        </p:txBody>
      </p:sp>
      <p:sp>
        <p:nvSpPr>
          <p:cNvPr id="62" name="Title 1">
            <a:extLst>
              <a:ext uri="{FF2B5EF4-FFF2-40B4-BE49-F238E27FC236}">
                <a16:creationId xmlns:a16="http://schemas.microsoft.com/office/drawing/2014/main" id="{3233E7E8-AC3C-4716-B584-BAA6F69A0FB5}"/>
              </a:ext>
            </a:extLst>
          </p:cNvPr>
          <p:cNvSpPr txBox="1">
            <a:spLocks/>
          </p:cNvSpPr>
          <p:nvPr/>
        </p:nvSpPr>
        <p:spPr>
          <a:xfrm>
            <a:off x="14198256" y="5366505"/>
            <a:ext cx="15618404" cy="3572738"/>
          </a:xfrm>
          <a:prstGeom prst="rect">
            <a:avLst/>
          </a:prstGeom>
          <a:noFill/>
          <a:ln>
            <a:noFill/>
          </a:ln>
        </p:spPr>
        <p:txBody>
          <a:bodyPr vert="horz" lIns="74815" tIns="37407" rIns="74815" bIns="37407" rtlCol="0" anchor="ctr">
            <a:noAutofit/>
          </a:bodyPr>
          <a:lst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a:lstStyle>
          <a:p>
            <a:pPr algn="ctr"/>
            <a:r>
              <a:rPr lang="en-US" sz="66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rPr>
              <a:t>During the web search, no educational materials were found that targeted stroke caregivers.</a:t>
            </a:r>
            <a:endParaRPr lang="en-US" sz="6600" dirty="0">
              <a:solidFill>
                <a:schemeClr val="bg1"/>
              </a:solidFill>
              <a:latin typeface="Times New Roman" panose="02020603050405020304" pitchFamily="18" charset="0"/>
              <a:cs typeface="Times New Roman" panose="02020603050405020304" pitchFamily="18" charset="0"/>
            </a:endParaRPr>
          </a:p>
        </p:txBody>
      </p:sp>
      <p:pic>
        <p:nvPicPr>
          <p:cNvPr id="47" name="Content Placeholder 41" descr="A picture containing arrow&#10;&#10;Description automatically generated">
            <a:extLst>
              <a:ext uri="{FF2B5EF4-FFF2-40B4-BE49-F238E27FC236}">
                <a16:creationId xmlns:a16="http://schemas.microsoft.com/office/drawing/2014/main" id="{1BF6F644-B367-4262-A3FE-3D1D61E084EF}"/>
              </a:ext>
            </a:extLst>
          </p:cNvPr>
          <p:cNvPicPr>
            <a:picLocks noChangeAspect="1"/>
          </p:cNvPicPr>
          <p:nvPr/>
        </p:nvPicPr>
        <p:blipFill rotWithShape="1">
          <a:blip r:embed="rId4">
            <a:extLst>
              <a:ext uri="{28A0092B-C50C-407E-A947-70E740481C1C}">
                <a14:useLocalDpi xmlns:a14="http://schemas.microsoft.com/office/drawing/2010/main" val="0"/>
              </a:ext>
            </a:extLst>
          </a:blip>
          <a:srcRect l="14300" t="10892" r="15708" b="10420"/>
          <a:stretch/>
        </p:blipFill>
        <p:spPr>
          <a:xfrm>
            <a:off x="39673284" y="604055"/>
            <a:ext cx="3291840" cy="3700788"/>
          </a:xfrm>
          <a:prstGeom prst="rect">
            <a:avLst/>
          </a:prstGeom>
        </p:spPr>
      </p:pic>
      <p:sp>
        <p:nvSpPr>
          <p:cNvPr id="53" name="TextBox 52">
            <a:extLst>
              <a:ext uri="{FF2B5EF4-FFF2-40B4-BE49-F238E27FC236}">
                <a16:creationId xmlns:a16="http://schemas.microsoft.com/office/drawing/2014/main" id="{74D8AD13-58A0-4E61-8F59-E022E68AC397}"/>
              </a:ext>
            </a:extLst>
          </p:cNvPr>
          <p:cNvSpPr txBox="1"/>
          <p:nvPr/>
        </p:nvSpPr>
        <p:spPr>
          <a:xfrm>
            <a:off x="34597031" y="23809672"/>
            <a:ext cx="4096723" cy="923330"/>
          </a:xfrm>
          <a:prstGeom prst="rect">
            <a:avLst/>
          </a:prstGeom>
          <a:noFill/>
        </p:spPr>
        <p:txBody>
          <a:bodyPr wrap="square" rtlCol="0">
            <a:spAutoFit/>
          </a:bodyPr>
          <a:lstStyle/>
          <a:p>
            <a:pPr algn="ctr">
              <a:buSzPct val="130000"/>
            </a:pPr>
            <a:r>
              <a:rPr lang="en-US" sz="5400" b="1" dirty="0">
                <a:latin typeface="Times New Roman" panose="02020603050405020304" pitchFamily="18" charset="0"/>
                <a:cs typeface="Times New Roman" panose="02020603050405020304" pitchFamily="18" charset="0"/>
              </a:rPr>
              <a:t>References</a:t>
            </a:r>
          </a:p>
        </p:txBody>
      </p:sp>
      <p:sp>
        <p:nvSpPr>
          <p:cNvPr id="54" name="TextBox 53">
            <a:extLst>
              <a:ext uri="{FF2B5EF4-FFF2-40B4-BE49-F238E27FC236}">
                <a16:creationId xmlns:a16="http://schemas.microsoft.com/office/drawing/2014/main" id="{E778EE05-BB4C-47E8-AC78-768E1A9F4B3E}"/>
              </a:ext>
            </a:extLst>
          </p:cNvPr>
          <p:cNvSpPr txBox="1"/>
          <p:nvPr/>
        </p:nvSpPr>
        <p:spPr>
          <a:xfrm>
            <a:off x="30580213" y="24864055"/>
            <a:ext cx="12792476" cy="3634072"/>
          </a:xfrm>
          <a:prstGeom prst="rect">
            <a:avLst/>
          </a:prstGeom>
          <a:noFill/>
        </p:spPr>
        <p:txBody>
          <a:bodyPr wrap="square" rtlCol="0">
            <a:spAutoFit/>
          </a:bodyPr>
          <a:lstStyle/>
          <a:p>
            <a:pPr marL="457200" marR="0" indent="-457200">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Centers for Diseases Control and Prevention. (n.d.) Stroke Facts. </a:t>
            </a:r>
            <a:r>
              <a:rPr lang="en-US" sz="18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https://www.cdc.gov/stroke/facts.htm</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0"/>
              </a:spcAft>
            </a:pPr>
            <a:r>
              <a:rPr lang="en-US"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Cobley</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S. Christine (2013) A qualitative study exploring patients’ and carers’ experiences of Early Supported Discharge services after stroke. </a:t>
            </a:r>
            <a:r>
              <a:rPr lang="en-US" sz="18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https://journals.sagepub.com/doi/10.1177/0269215512474030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Miller, L. Elaine (2010) Comprehensive Overview of Nursing and Interdisciplinary Rehabilitation Care of the Stroke Patient. </a:t>
            </a:r>
            <a:r>
              <a:rPr lang="en-US" sz="18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https://www.ahajournals.org/doi/10.1161/STR.0b013e3181e7512b?url_ver=Z39.88-2003&amp;rfr_id=ori:rid:crossref.org&amp;rfr_dat=cr_pub%20%200pubmed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Public Health Indicator Based Information System (IBIS) </a:t>
            </a:r>
            <a:r>
              <a:rPr lang="en-US"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Utah’s Public Health Data Resource. </a:t>
            </a: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(n.d.) Health Indicator Report of Stroke (Cerebrovascular Disease) Deaths. </a:t>
            </a:r>
            <a:r>
              <a:rPr lang="en-US" sz="18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https://ibis.health.utah.gov/ibisph-view/indicator/view/StrDth.html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Ski, Chantel (2007) Stroke: the increasing complexity of carer needs. </a:t>
            </a:r>
            <a:r>
              <a:rPr lang="en-US" sz="1800" u="sng" dirty="0">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https://pubmed.ncbi.nlm.nih.gov/17591413/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indent="-457200">
              <a:lnSpc>
                <a:spcPct val="107000"/>
              </a:lnSpc>
              <a:spcBef>
                <a:spcPts val="0"/>
              </a:spcBef>
              <a:spcAft>
                <a:spcPts val="800"/>
              </a:spcAft>
            </a:pPr>
            <a:r>
              <a:rPr lang="en-US"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Tsao, W. Connie et al., (2022) Heart Disease and Stroke Statistics–2022 Update: A Report From the American Heart Association. </a:t>
            </a:r>
            <a:r>
              <a:rPr lang="en-US" sz="1800" u="sng">
                <a:solidFill>
                  <a:srgbClr val="1155CC"/>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https://www.ahajournals.org/doi/10.1161/STR.0b013e3181e7512b?url_ver=Z39.88-2003&amp;rfr_id=ori:rid:crossref.org&amp;rfr_dat=cr_pub%20%200pubmed</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0" name="Rectangle: Rounded Corners 59">
            <a:extLst>
              <a:ext uri="{FF2B5EF4-FFF2-40B4-BE49-F238E27FC236}">
                <a16:creationId xmlns:a16="http://schemas.microsoft.com/office/drawing/2014/main" id="{9A74A5DC-46BA-4489-BB41-CE684B57BC79}"/>
              </a:ext>
            </a:extLst>
          </p:cNvPr>
          <p:cNvSpPr/>
          <p:nvPr/>
        </p:nvSpPr>
        <p:spPr>
          <a:xfrm>
            <a:off x="29732804" y="5007357"/>
            <a:ext cx="13639885" cy="18239318"/>
          </a:xfrm>
          <a:prstGeom prst="roundRect">
            <a:avLst>
              <a:gd name="adj" fmla="val 544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3" dirty="0"/>
          </a:p>
        </p:txBody>
      </p:sp>
      <p:sp>
        <p:nvSpPr>
          <p:cNvPr id="72" name="TextBox 71">
            <a:extLst>
              <a:ext uri="{FF2B5EF4-FFF2-40B4-BE49-F238E27FC236}">
                <a16:creationId xmlns:a16="http://schemas.microsoft.com/office/drawing/2014/main" id="{DC8056FC-C6AE-429C-9DCD-E196D7177A25}"/>
              </a:ext>
            </a:extLst>
          </p:cNvPr>
          <p:cNvSpPr txBox="1"/>
          <p:nvPr/>
        </p:nvSpPr>
        <p:spPr>
          <a:xfrm>
            <a:off x="34320026" y="5353515"/>
            <a:ext cx="4096723" cy="923330"/>
          </a:xfrm>
          <a:prstGeom prst="rect">
            <a:avLst/>
          </a:prstGeom>
          <a:noFill/>
        </p:spPr>
        <p:txBody>
          <a:bodyPr wrap="square" rtlCol="0">
            <a:spAutoFit/>
          </a:bodyPr>
          <a:lstStyle/>
          <a:p>
            <a:pPr algn="ctr">
              <a:buSzPct val="130000"/>
            </a:pPr>
            <a:r>
              <a:rPr lang="en-US" sz="5400" b="1" dirty="0">
                <a:latin typeface="Times New Roman" panose="02020603050405020304" pitchFamily="18" charset="0"/>
                <a:cs typeface="Times New Roman" panose="02020603050405020304" pitchFamily="18" charset="0"/>
              </a:rPr>
              <a:t>Results</a:t>
            </a:r>
          </a:p>
        </p:txBody>
      </p:sp>
      <p:sp>
        <p:nvSpPr>
          <p:cNvPr id="66" name="TextBox 65">
            <a:extLst>
              <a:ext uri="{FF2B5EF4-FFF2-40B4-BE49-F238E27FC236}">
                <a16:creationId xmlns:a16="http://schemas.microsoft.com/office/drawing/2014/main" id="{A72F11E5-18B4-4210-825A-30E20E883791}"/>
              </a:ext>
            </a:extLst>
          </p:cNvPr>
          <p:cNvSpPr txBox="1"/>
          <p:nvPr/>
        </p:nvSpPr>
        <p:spPr>
          <a:xfrm>
            <a:off x="30248804" y="6424203"/>
            <a:ext cx="12615149" cy="3539430"/>
          </a:xfrm>
          <a:prstGeom prst="rect">
            <a:avLst/>
          </a:prstGeom>
          <a:noFill/>
        </p:spPr>
        <p:txBody>
          <a:bodyPr wrap="square" rtlCol="0">
            <a:spAutoFit/>
          </a:bodyPr>
          <a:lstStyle/>
          <a:p>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During the web search, no educational materials were found that targeted stroke caregivers. The educational material available targeted recognizing a stroke and targeting major risk factors of strokes. This was a preliminary finding of online materials that will be added to with physical visits to healthcare systems to compare electronic educational materials with physical educational materials.</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pic>
        <p:nvPicPr>
          <p:cNvPr id="21" name="Picture 20">
            <a:extLst>
              <a:ext uri="{FF2B5EF4-FFF2-40B4-BE49-F238E27FC236}">
                <a16:creationId xmlns:a16="http://schemas.microsoft.com/office/drawing/2014/main" id="{9CB69F19-ACEC-9DBE-E241-C55410A77CBD}"/>
              </a:ext>
            </a:extLst>
          </p:cNvPr>
          <p:cNvPicPr>
            <a:picLocks noChangeAspect="1"/>
          </p:cNvPicPr>
          <p:nvPr/>
        </p:nvPicPr>
        <p:blipFill>
          <a:blip r:embed="rId10"/>
          <a:stretch>
            <a:fillRect/>
          </a:stretch>
        </p:blipFill>
        <p:spPr>
          <a:xfrm>
            <a:off x="632269" y="21311662"/>
            <a:ext cx="13405540" cy="6410929"/>
          </a:xfrm>
          <a:prstGeom prst="rect">
            <a:avLst/>
          </a:prstGeom>
        </p:spPr>
      </p:pic>
      <p:pic>
        <p:nvPicPr>
          <p:cNvPr id="23" name="Picture 22">
            <a:extLst>
              <a:ext uri="{FF2B5EF4-FFF2-40B4-BE49-F238E27FC236}">
                <a16:creationId xmlns:a16="http://schemas.microsoft.com/office/drawing/2014/main" id="{81F829DF-993B-DE71-E0C7-BF55A8FAA9E2}"/>
              </a:ext>
            </a:extLst>
          </p:cNvPr>
          <p:cNvPicPr>
            <a:picLocks noChangeAspect="1"/>
          </p:cNvPicPr>
          <p:nvPr/>
        </p:nvPicPr>
        <p:blipFill>
          <a:blip r:embed="rId11"/>
          <a:stretch>
            <a:fillRect/>
          </a:stretch>
        </p:blipFill>
        <p:spPr>
          <a:xfrm>
            <a:off x="15262741" y="10330589"/>
            <a:ext cx="13365717" cy="16946962"/>
          </a:xfrm>
          <a:prstGeom prst="rect">
            <a:avLst/>
          </a:prstGeom>
        </p:spPr>
      </p:pic>
      <p:pic>
        <p:nvPicPr>
          <p:cNvPr id="24" name="Picture 23">
            <a:extLst>
              <a:ext uri="{FF2B5EF4-FFF2-40B4-BE49-F238E27FC236}">
                <a16:creationId xmlns:a16="http://schemas.microsoft.com/office/drawing/2014/main" id="{FC5F089A-D199-E029-AB17-A789107521CB}"/>
              </a:ext>
            </a:extLst>
          </p:cNvPr>
          <p:cNvPicPr>
            <a:picLocks noChangeAspect="1"/>
          </p:cNvPicPr>
          <p:nvPr/>
        </p:nvPicPr>
        <p:blipFill>
          <a:blip r:embed="rId12"/>
          <a:stretch>
            <a:fillRect/>
          </a:stretch>
        </p:blipFill>
        <p:spPr>
          <a:xfrm>
            <a:off x="30248804" y="9660749"/>
            <a:ext cx="10471947" cy="8932533"/>
          </a:xfrm>
          <a:prstGeom prst="rect">
            <a:avLst/>
          </a:prstGeom>
        </p:spPr>
      </p:pic>
      <p:sp>
        <p:nvSpPr>
          <p:cNvPr id="25" name="TextBox 24">
            <a:extLst>
              <a:ext uri="{FF2B5EF4-FFF2-40B4-BE49-F238E27FC236}">
                <a16:creationId xmlns:a16="http://schemas.microsoft.com/office/drawing/2014/main" id="{FC76E19F-3CE7-7420-0301-245297420B0B}"/>
              </a:ext>
            </a:extLst>
          </p:cNvPr>
          <p:cNvSpPr txBox="1"/>
          <p:nvPr/>
        </p:nvSpPr>
        <p:spPr>
          <a:xfrm>
            <a:off x="30248804" y="18601437"/>
            <a:ext cx="12792476" cy="800219"/>
          </a:xfrm>
          <a:prstGeom prst="rect">
            <a:avLst/>
          </a:prstGeom>
          <a:noFill/>
        </p:spPr>
        <p:txBody>
          <a:bodyPr wrap="square" rtlCol="0">
            <a:spAutoFit/>
          </a:bodyPr>
          <a:lstStyle/>
          <a:p>
            <a:pPr algn="l"/>
            <a:r>
              <a:rPr lang="en-US" sz="1400" dirty="0">
                <a:latin typeface="Times New Roman" panose="02020603050405020304" pitchFamily="18" charset="0"/>
                <a:cs typeface="Times New Roman" panose="02020603050405020304" pitchFamily="18" charset="0"/>
              </a:rPr>
              <a:t>Source: </a:t>
            </a:r>
            <a:r>
              <a:rPr lang="en-US" sz="1400" b="1" i="0" dirty="0">
                <a:solidFill>
                  <a:srgbClr val="000000"/>
                </a:solidFill>
                <a:effectLst/>
                <a:latin typeface="Times New Roman" panose="02020603050405020304" pitchFamily="18" charset="0"/>
                <a:cs typeface="Times New Roman" panose="02020603050405020304" pitchFamily="18" charset="0"/>
              </a:rPr>
              <a:t>Comprehensive Overview of Nursing and Interdisciplinary Rehabilitation Care of the Stroke Patient</a:t>
            </a:r>
          </a:p>
          <a:p>
            <a:pPr algn="l"/>
            <a:r>
              <a:rPr lang="en-US" sz="1400" b="0" i="0" dirty="0">
                <a:solidFill>
                  <a:srgbClr val="000000"/>
                </a:solidFill>
                <a:effectLst/>
                <a:latin typeface="Times New Roman" panose="02020603050405020304" pitchFamily="18" charset="0"/>
                <a:cs typeface="Times New Roman" panose="02020603050405020304" pitchFamily="18" charset="0"/>
              </a:rPr>
              <a:t>A Scientific Statement From the American Heart Association. Sep 2, 2010. </a:t>
            </a:r>
          </a:p>
          <a:p>
            <a:endParaRPr lang="en-US" dirty="0"/>
          </a:p>
        </p:txBody>
      </p:sp>
      <p:sp>
        <p:nvSpPr>
          <p:cNvPr id="2" name="TextBox 1">
            <a:extLst>
              <a:ext uri="{FF2B5EF4-FFF2-40B4-BE49-F238E27FC236}">
                <a16:creationId xmlns:a16="http://schemas.microsoft.com/office/drawing/2014/main" id="{CAFBF3F1-12D1-8DB8-7A5A-C48783B71CE0}"/>
              </a:ext>
            </a:extLst>
          </p:cNvPr>
          <p:cNvSpPr txBox="1"/>
          <p:nvPr/>
        </p:nvSpPr>
        <p:spPr>
          <a:xfrm>
            <a:off x="34902584" y="19184804"/>
            <a:ext cx="3514165" cy="923330"/>
          </a:xfrm>
          <a:prstGeom prst="rect">
            <a:avLst/>
          </a:prstGeom>
          <a:noFill/>
        </p:spPr>
        <p:txBody>
          <a:bodyPr wrap="square" rtlCol="0">
            <a:spAutoFit/>
          </a:bodyPr>
          <a:lstStyle/>
          <a:p>
            <a:r>
              <a:rPr lang="en-US" sz="5400" b="1" dirty="0">
                <a:latin typeface="Times New Roman" panose="02020603050405020304" pitchFamily="18" charset="0"/>
                <a:cs typeface="Times New Roman" panose="02020603050405020304" pitchFamily="18" charset="0"/>
              </a:rPr>
              <a:t>Conclusion</a:t>
            </a:r>
          </a:p>
        </p:txBody>
      </p:sp>
      <p:sp>
        <p:nvSpPr>
          <p:cNvPr id="3" name="TextBox 2">
            <a:extLst>
              <a:ext uri="{FF2B5EF4-FFF2-40B4-BE49-F238E27FC236}">
                <a16:creationId xmlns:a16="http://schemas.microsoft.com/office/drawing/2014/main" id="{3E452D6D-CB12-2CC2-688B-A90F5CC1BA10}"/>
              </a:ext>
            </a:extLst>
          </p:cNvPr>
          <p:cNvSpPr txBox="1"/>
          <p:nvPr/>
        </p:nvSpPr>
        <p:spPr>
          <a:xfrm>
            <a:off x="30263428" y="20010109"/>
            <a:ext cx="12792476" cy="3046988"/>
          </a:xfrm>
          <a:prstGeom prst="rect">
            <a:avLst/>
          </a:prstGeom>
          <a:noFill/>
        </p:spPr>
        <p:txBody>
          <a:bodyPr wrap="square" rtlCol="0">
            <a:spAutoFit/>
          </a:bodyPr>
          <a:lstStyle/>
          <a:p>
            <a:r>
              <a:rPr lang="en-US" sz="3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preliminary finding of no educational materials available for stroke caregivers raises more questions as to what materials are available for stroke caregivers. Future studies will examine physical educational materials, surveys to gauge satisfaction with educational materials, and interviews to assess what can be added to ensure caregivers have the resources they need.</a:t>
            </a: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1995599"/>
      </p:ext>
    </p:extLst>
  </p:cSld>
  <p:clrMapOvr>
    <a:masterClrMapping/>
  </p:clrMapOvr>
</p:sld>
</file>

<file path=ppt/theme/theme1.xml><?xml version="1.0" encoding="utf-8"?>
<a:theme xmlns:a="http://schemas.openxmlformats.org/drawingml/2006/main" name="Noorda Research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oorda Research Theme" id="{FF3619C1-7E05-4939-8871-B0B96DBF1514}" vid="{5B80C1B1-DA23-4389-8922-4A08F56838F4}"/>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Noorda Research Theme</Template>
  <TotalTime>4596</TotalTime>
  <Words>769</Words>
  <Application>Microsoft Office PowerPoint</Application>
  <PresentationFormat>Custom</PresentationFormat>
  <Paragraphs>23</Paragraphs>
  <Slides>1</Slides>
  <Notes>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vt:i4>
      </vt:variant>
    </vt:vector>
  </HeadingPairs>
  <TitlesOfParts>
    <vt:vector size="7" baseType="lpstr">
      <vt:lpstr>Arial</vt:lpstr>
      <vt:lpstr>Calibri</vt:lpstr>
      <vt:lpstr>Calibri Light</vt:lpstr>
      <vt:lpstr>Times New Roman</vt:lpstr>
      <vt:lpstr>Noorda Research Theme</vt:lpstr>
      <vt:lpstr>1_Office Theme</vt:lpstr>
      <vt:lpstr>Examining Current Resources Available for Stroke Caregivers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Noorda College of Osteopathic Medicine</dc:title>
  <dc:creator>Schyler M. Richards</dc:creator>
  <cp:lastModifiedBy>Andrew Barlow</cp:lastModifiedBy>
  <cp:revision>7</cp:revision>
  <cp:lastPrinted>2022-04-12T18:11:09Z</cp:lastPrinted>
  <dcterms:created xsi:type="dcterms:W3CDTF">2021-05-11T15:22:36Z</dcterms:created>
  <dcterms:modified xsi:type="dcterms:W3CDTF">2023-02-17T23:07:16Z</dcterms:modified>
</cp:coreProperties>
</file>