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81" r:id="rId3"/>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664B"/>
    <a:srgbClr val="928181"/>
    <a:srgbClr val="CAC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AC8CC-69BF-6C4C-BE1B-8779351C40C0}" v="10" dt="2023-02-12T23:14:37.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383"/>
    <p:restoredTop sz="94626"/>
  </p:normalViewPr>
  <p:slideViewPr>
    <p:cSldViewPr snapToGrid="0">
      <p:cViewPr varScale="1">
        <p:scale>
          <a:sx n="25" d="100"/>
          <a:sy n="25" d="100"/>
        </p:scale>
        <p:origin x="2920" y="184"/>
      </p:cViewPr>
      <p:guideLst>
        <p:guide orient="horz" pos="43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C7BA-234A-4007-974D-D55D85E1EBA1}"/>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BD005101-BDFB-433B-B5A5-533660875741}"/>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6158B777-2035-4590-8763-ECD43C4F7E4C}"/>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5" name="Footer Placeholder 4">
            <a:extLst>
              <a:ext uri="{FF2B5EF4-FFF2-40B4-BE49-F238E27FC236}">
                <a16:creationId xmlns:a16="http://schemas.microsoft.com/office/drawing/2014/main" id="{DD252F7E-3455-40EA-A2C0-98C0B267B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B405A-9AB4-4CD0-AE7F-4F59933FC711}"/>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92718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B15C-CB84-4DB1-8422-D829DFA488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2B8EA1-2C40-4031-AA29-79C396CDF9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7D395-D378-498F-B3A4-4899494642EF}"/>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5" name="Footer Placeholder 4">
            <a:extLst>
              <a:ext uri="{FF2B5EF4-FFF2-40B4-BE49-F238E27FC236}">
                <a16:creationId xmlns:a16="http://schemas.microsoft.com/office/drawing/2014/main" id="{FAF12FB7-95F1-4254-A06E-B52A40BB4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44222-9376-47F3-85E2-2EA2AEB84A9B}"/>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332741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796072-BD84-4E20-B784-56BEBEFC7D05}"/>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129FDA-7135-435D-82A0-AF59AD02E1DF}"/>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6F809-64BA-4C66-B8F0-0F2C9EC3F17B}"/>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5" name="Footer Placeholder 4">
            <a:extLst>
              <a:ext uri="{FF2B5EF4-FFF2-40B4-BE49-F238E27FC236}">
                <a16:creationId xmlns:a16="http://schemas.microsoft.com/office/drawing/2014/main" id="{BD349F1F-B097-440A-8362-CFE5476F4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1220F-6394-4C39-958C-128DC680E3F1}"/>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43119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6817361"/>
            <a:ext cx="18653760" cy="4704082"/>
          </a:xfrm>
        </p:spPr>
        <p:txBody>
          <a:bodyPr/>
          <a:lstStyle/>
          <a:p>
            <a:r>
              <a:rPr lang="en-US"/>
              <a:t>Click to edit Master title style</a:t>
            </a:r>
          </a:p>
        </p:txBody>
      </p:sp>
      <p:sp>
        <p:nvSpPr>
          <p:cNvPr id="3" name="Subtitle 2"/>
          <p:cNvSpPr>
            <a:spLocks noGrp="1"/>
          </p:cNvSpPr>
          <p:nvPr>
            <p:ph type="subTitle" idx="1"/>
          </p:nvPr>
        </p:nvSpPr>
        <p:spPr>
          <a:xfrm>
            <a:off x="3291840" y="12435840"/>
            <a:ext cx="15361920" cy="5608320"/>
          </a:xfrm>
        </p:spPr>
        <p:txBody>
          <a:bodyPr/>
          <a:lstStyle>
            <a:lvl1pPr marL="0" indent="0" algn="ctr">
              <a:buNone/>
              <a:defRPr>
                <a:solidFill>
                  <a:schemeClr val="tx1">
                    <a:tint val="75000"/>
                  </a:schemeClr>
                </a:solidFill>
              </a:defRPr>
            </a:lvl1pPr>
            <a:lvl2pPr marL="1097334" indent="0" algn="ctr">
              <a:buNone/>
              <a:defRPr>
                <a:solidFill>
                  <a:schemeClr val="tx1">
                    <a:tint val="75000"/>
                  </a:schemeClr>
                </a:solidFill>
              </a:defRPr>
            </a:lvl2pPr>
            <a:lvl3pPr marL="2194668" indent="0" algn="ctr">
              <a:buNone/>
              <a:defRPr>
                <a:solidFill>
                  <a:schemeClr val="tx1">
                    <a:tint val="75000"/>
                  </a:schemeClr>
                </a:solidFill>
              </a:defRPr>
            </a:lvl3pPr>
            <a:lvl4pPr marL="3292006" indent="0" algn="ctr">
              <a:buNone/>
              <a:defRPr>
                <a:solidFill>
                  <a:schemeClr val="tx1">
                    <a:tint val="75000"/>
                  </a:schemeClr>
                </a:solidFill>
              </a:defRPr>
            </a:lvl4pPr>
            <a:lvl5pPr marL="4389340" indent="0" algn="ctr">
              <a:buNone/>
              <a:defRPr>
                <a:solidFill>
                  <a:schemeClr val="tx1">
                    <a:tint val="75000"/>
                  </a:schemeClr>
                </a:solidFill>
              </a:defRPr>
            </a:lvl5pPr>
            <a:lvl6pPr marL="5486674" indent="0" algn="ctr">
              <a:buNone/>
              <a:defRPr>
                <a:solidFill>
                  <a:schemeClr val="tx1">
                    <a:tint val="75000"/>
                  </a:schemeClr>
                </a:solidFill>
              </a:defRPr>
            </a:lvl6pPr>
            <a:lvl7pPr marL="6584008" indent="0" algn="ctr">
              <a:buNone/>
              <a:defRPr>
                <a:solidFill>
                  <a:schemeClr val="tx1">
                    <a:tint val="75000"/>
                  </a:schemeClr>
                </a:solidFill>
              </a:defRPr>
            </a:lvl7pPr>
            <a:lvl8pPr marL="7681345" indent="0" algn="ctr">
              <a:buNone/>
              <a:defRPr>
                <a:solidFill>
                  <a:schemeClr val="tx1">
                    <a:tint val="75000"/>
                  </a:schemeClr>
                </a:solidFill>
              </a:defRPr>
            </a:lvl8pPr>
            <a:lvl9pPr marL="87786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753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75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14102083"/>
            <a:ext cx="18653760" cy="4358640"/>
          </a:xfrm>
        </p:spPr>
        <p:txBody>
          <a:bodyPr anchor="t"/>
          <a:lstStyle>
            <a:lvl1pPr algn="l">
              <a:defRPr sz="9601" b="1" cap="all"/>
            </a:lvl1pPr>
          </a:lstStyle>
          <a:p>
            <a:r>
              <a:rPr lang="en-US"/>
              <a:t>Click to edit Master title style</a:t>
            </a:r>
          </a:p>
        </p:txBody>
      </p:sp>
      <p:sp>
        <p:nvSpPr>
          <p:cNvPr id="3" name="Text Placeholder 2"/>
          <p:cNvSpPr>
            <a:spLocks noGrp="1"/>
          </p:cNvSpPr>
          <p:nvPr>
            <p:ph type="body" idx="1"/>
          </p:nvPr>
        </p:nvSpPr>
        <p:spPr>
          <a:xfrm>
            <a:off x="1733551" y="9301486"/>
            <a:ext cx="18653760" cy="4800600"/>
          </a:xfrm>
        </p:spPr>
        <p:txBody>
          <a:bodyPr anchor="b"/>
          <a:lstStyle>
            <a:lvl1pPr marL="0" indent="0">
              <a:buNone/>
              <a:defRPr sz="4799">
                <a:solidFill>
                  <a:schemeClr val="tx1">
                    <a:tint val="75000"/>
                  </a:schemeClr>
                </a:solidFill>
              </a:defRPr>
            </a:lvl1pPr>
            <a:lvl2pPr marL="1097334" indent="0">
              <a:buNone/>
              <a:defRPr sz="4320">
                <a:solidFill>
                  <a:schemeClr val="tx1">
                    <a:tint val="75000"/>
                  </a:schemeClr>
                </a:solidFill>
              </a:defRPr>
            </a:lvl2pPr>
            <a:lvl3pPr marL="2194668" indent="0">
              <a:buNone/>
              <a:defRPr sz="3841">
                <a:solidFill>
                  <a:schemeClr val="tx1">
                    <a:tint val="75000"/>
                  </a:schemeClr>
                </a:solidFill>
              </a:defRPr>
            </a:lvl3pPr>
            <a:lvl4pPr marL="3292006" indent="0">
              <a:buNone/>
              <a:defRPr sz="3359">
                <a:solidFill>
                  <a:schemeClr val="tx1">
                    <a:tint val="75000"/>
                  </a:schemeClr>
                </a:solidFill>
              </a:defRPr>
            </a:lvl4pPr>
            <a:lvl5pPr marL="4389340" indent="0">
              <a:buNone/>
              <a:defRPr sz="3359">
                <a:solidFill>
                  <a:schemeClr val="tx1">
                    <a:tint val="75000"/>
                  </a:schemeClr>
                </a:solidFill>
              </a:defRPr>
            </a:lvl5pPr>
            <a:lvl6pPr marL="5486674" indent="0">
              <a:buNone/>
              <a:defRPr sz="3359">
                <a:solidFill>
                  <a:schemeClr val="tx1">
                    <a:tint val="75000"/>
                  </a:schemeClr>
                </a:solidFill>
              </a:defRPr>
            </a:lvl6pPr>
            <a:lvl7pPr marL="6584008" indent="0">
              <a:buNone/>
              <a:defRPr sz="3359">
                <a:solidFill>
                  <a:schemeClr val="tx1">
                    <a:tint val="75000"/>
                  </a:schemeClr>
                </a:solidFill>
              </a:defRPr>
            </a:lvl7pPr>
            <a:lvl8pPr marL="7681345" indent="0">
              <a:buNone/>
              <a:defRPr sz="3359">
                <a:solidFill>
                  <a:schemeClr val="tx1">
                    <a:tint val="75000"/>
                  </a:schemeClr>
                </a:solidFill>
              </a:defRPr>
            </a:lvl8pPr>
            <a:lvl9pPr marL="8778679" indent="0">
              <a:buNone/>
              <a:defRPr sz="33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486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7280" y="5120643"/>
            <a:ext cx="9692640" cy="14483083"/>
          </a:xfrm>
        </p:spPr>
        <p:txBody>
          <a:bodyPr/>
          <a:lstStyle>
            <a:lvl1pPr>
              <a:defRPr sz="6721"/>
            </a:lvl1pPr>
            <a:lvl2pPr>
              <a:defRPr sz="5760"/>
            </a:lvl2pPr>
            <a:lvl3pPr>
              <a:defRPr sz="4799"/>
            </a:lvl3pPr>
            <a:lvl4pPr>
              <a:defRPr sz="4320"/>
            </a:lvl4pPr>
            <a:lvl5pPr>
              <a:defRPr sz="4320"/>
            </a:lvl5pPr>
            <a:lvl6pPr>
              <a:defRPr sz="4320"/>
            </a:lvl6pPr>
            <a:lvl7pPr>
              <a:defRPr sz="4320"/>
            </a:lvl7pPr>
            <a:lvl8pPr>
              <a:defRPr sz="4320"/>
            </a:lvl8pPr>
            <a:lvl9pPr>
              <a:defRPr sz="4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55680" y="5120643"/>
            <a:ext cx="9692640" cy="14483083"/>
          </a:xfrm>
        </p:spPr>
        <p:txBody>
          <a:bodyPr/>
          <a:lstStyle>
            <a:lvl1pPr>
              <a:defRPr sz="6721"/>
            </a:lvl1pPr>
            <a:lvl2pPr>
              <a:defRPr sz="5760"/>
            </a:lvl2pPr>
            <a:lvl3pPr>
              <a:defRPr sz="4799"/>
            </a:lvl3pPr>
            <a:lvl4pPr>
              <a:defRPr sz="4320"/>
            </a:lvl4pPr>
            <a:lvl5pPr>
              <a:defRPr sz="4320"/>
            </a:lvl5pPr>
            <a:lvl6pPr>
              <a:defRPr sz="4320"/>
            </a:lvl6pPr>
            <a:lvl7pPr>
              <a:defRPr sz="4320"/>
            </a:lvl7pPr>
            <a:lvl8pPr>
              <a:defRPr sz="4320"/>
            </a:lvl8pPr>
            <a:lvl9pPr>
              <a:defRPr sz="4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43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2" y="4912363"/>
            <a:ext cx="9696452" cy="2047238"/>
          </a:xfrm>
        </p:spPr>
        <p:txBody>
          <a:bodyPr anchor="b"/>
          <a:lstStyle>
            <a:lvl1pPr marL="0" indent="0">
              <a:buNone/>
              <a:defRPr sz="5760" b="1"/>
            </a:lvl1pPr>
            <a:lvl2pPr marL="1097334" indent="0">
              <a:buNone/>
              <a:defRPr sz="4799" b="1"/>
            </a:lvl2pPr>
            <a:lvl3pPr marL="2194668" indent="0">
              <a:buNone/>
              <a:defRPr sz="4320" b="1"/>
            </a:lvl3pPr>
            <a:lvl4pPr marL="3292006" indent="0">
              <a:buNone/>
              <a:defRPr sz="3841" b="1"/>
            </a:lvl4pPr>
            <a:lvl5pPr marL="4389340" indent="0">
              <a:buNone/>
              <a:defRPr sz="3841" b="1"/>
            </a:lvl5pPr>
            <a:lvl6pPr marL="5486674" indent="0">
              <a:buNone/>
              <a:defRPr sz="3841" b="1"/>
            </a:lvl6pPr>
            <a:lvl7pPr marL="6584008" indent="0">
              <a:buNone/>
              <a:defRPr sz="3841" b="1"/>
            </a:lvl7pPr>
            <a:lvl8pPr marL="7681345" indent="0">
              <a:buNone/>
              <a:defRPr sz="3841" b="1"/>
            </a:lvl8pPr>
            <a:lvl9pPr marL="8778679" indent="0">
              <a:buNone/>
              <a:defRPr sz="3841" b="1"/>
            </a:lvl9pPr>
          </a:lstStyle>
          <a:p>
            <a:pPr lvl="0"/>
            <a:r>
              <a:rPr lang="en-US"/>
              <a:t>Click to edit Master text styles</a:t>
            </a:r>
          </a:p>
        </p:txBody>
      </p:sp>
      <p:sp>
        <p:nvSpPr>
          <p:cNvPr id="4" name="Content Placeholder 3"/>
          <p:cNvSpPr>
            <a:spLocks noGrp="1"/>
          </p:cNvSpPr>
          <p:nvPr>
            <p:ph sz="half" idx="2"/>
          </p:nvPr>
        </p:nvSpPr>
        <p:spPr>
          <a:xfrm>
            <a:off x="1097282" y="6959601"/>
            <a:ext cx="9696452" cy="12644122"/>
          </a:xfrm>
        </p:spPr>
        <p:txBody>
          <a:bodyPr/>
          <a:lstStyle>
            <a:lvl1pPr>
              <a:defRPr sz="5760"/>
            </a:lvl1pPr>
            <a:lvl2pPr>
              <a:defRPr sz="4799"/>
            </a:lvl2pPr>
            <a:lvl3pPr>
              <a:defRPr sz="4320"/>
            </a:lvl3pPr>
            <a:lvl4pPr>
              <a:defRPr sz="3841"/>
            </a:lvl4pPr>
            <a:lvl5pPr>
              <a:defRPr sz="3841"/>
            </a:lvl5pPr>
            <a:lvl6pPr>
              <a:defRPr sz="3841"/>
            </a:lvl6pPr>
            <a:lvl7pPr>
              <a:defRPr sz="3841"/>
            </a:lvl7pPr>
            <a:lvl8pPr>
              <a:defRPr sz="3841"/>
            </a:lvl8pPr>
            <a:lvl9pPr>
              <a:defRPr sz="38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8064" y="4912363"/>
            <a:ext cx="9700261" cy="2047238"/>
          </a:xfrm>
        </p:spPr>
        <p:txBody>
          <a:bodyPr anchor="b"/>
          <a:lstStyle>
            <a:lvl1pPr marL="0" indent="0">
              <a:buNone/>
              <a:defRPr sz="5760" b="1"/>
            </a:lvl1pPr>
            <a:lvl2pPr marL="1097334" indent="0">
              <a:buNone/>
              <a:defRPr sz="4799" b="1"/>
            </a:lvl2pPr>
            <a:lvl3pPr marL="2194668" indent="0">
              <a:buNone/>
              <a:defRPr sz="4320" b="1"/>
            </a:lvl3pPr>
            <a:lvl4pPr marL="3292006" indent="0">
              <a:buNone/>
              <a:defRPr sz="3841" b="1"/>
            </a:lvl4pPr>
            <a:lvl5pPr marL="4389340" indent="0">
              <a:buNone/>
              <a:defRPr sz="3841" b="1"/>
            </a:lvl5pPr>
            <a:lvl6pPr marL="5486674" indent="0">
              <a:buNone/>
              <a:defRPr sz="3841" b="1"/>
            </a:lvl6pPr>
            <a:lvl7pPr marL="6584008" indent="0">
              <a:buNone/>
              <a:defRPr sz="3841" b="1"/>
            </a:lvl7pPr>
            <a:lvl8pPr marL="7681345" indent="0">
              <a:buNone/>
              <a:defRPr sz="3841" b="1"/>
            </a:lvl8pPr>
            <a:lvl9pPr marL="8778679" indent="0">
              <a:buNone/>
              <a:defRPr sz="3841" b="1"/>
            </a:lvl9pPr>
          </a:lstStyle>
          <a:p>
            <a:pPr lvl="0"/>
            <a:r>
              <a:rPr lang="en-US"/>
              <a:t>Click to edit Master text styles</a:t>
            </a:r>
          </a:p>
        </p:txBody>
      </p:sp>
      <p:sp>
        <p:nvSpPr>
          <p:cNvPr id="6" name="Content Placeholder 5"/>
          <p:cNvSpPr>
            <a:spLocks noGrp="1"/>
          </p:cNvSpPr>
          <p:nvPr>
            <p:ph sz="quarter" idx="4"/>
          </p:nvPr>
        </p:nvSpPr>
        <p:spPr>
          <a:xfrm>
            <a:off x="11148064" y="6959601"/>
            <a:ext cx="9700261" cy="12644122"/>
          </a:xfrm>
        </p:spPr>
        <p:txBody>
          <a:bodyPr/>
          <a:lstStyle>
            <a:lvl1pPr>
              <a:defRPr sz="5760"/>
            </a:lvl1pPr>
            <a:lvl2pPr>
              <a:defRPr sz="4799"/>
            </a:lvl2pPr>
            <a:lvl3pPr>
              <a:defRPr sz="4320"/>
            </a:lvl3pPr>
            <a:lvl4pPr>
              <a:defRPr sz="3841"/>
            </a:lvl4pPr>
            <a:lvl5pPr>
              <a:defRPr sz="3841"/>
            </a:lvl5pPr>
            <a:lvl6pPr>
              <a:defRPr sz="3841"/>
            </a:lvl6pPr>
            <a:lvl7pPr>
              <a:defRPr sz="3841"/>
            </a:lvl7pPr>
            <a:lvl8pPr>
              <a:defRPr sz="3841"/>
            </a:lvl8pPr>
            <a:lvl9pPr>
              <a:defRPr sz="38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5317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0041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97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873758"/>
            <a:ext cx="7219951" cy="3718560"/>
          </a:xfrm>
        </p:spPr>
        <p:txBody>
          <a:bodyPr anchor="b"/>
          <a:lstStyle>
            <a:lvl1pPr algn="l">
              <a:defRPr sz="4799" b="1"/>
            </a:lvl1pPr>
          </a:lstStyle>
          <a:p>
            <a:r>
              <a:rPr lang="en-US"/>
              <a:t>Click to edit Master title style</a:t>
            </a:r>
          </a:p>
        </p:txBody>
      </p:sp>
      <p:sp>
        <p:nvSpPr>
          <p:cNvPr id="3" name="Content Placeholder 2"/>
          <p:cNvSpPr>
            <a:spLocks noGrp="1"/>
          </p:cNvSpPr>
          <p:nvPr>
            <p:ph idx="1"/>
          </p:nvPr>
        </p:nvSpPr>
        <p:spPr>
          <a:xfrm>
            <a:off x="8580123" y="873766"/>
            <a:ext cx="12268199" cy="18729960"/>
          </a:xfrm>
        </p:spPr>
        <p:txBody>
          <a:bodyPr/>
          <a:lstStyle>
            <a:lvl1pPr>
              <a:defRPr sz="7679"/>
            </a:lvl1pPr>
            <a:lvl2pPr>
              <a:defRPr sz="6721"/>
            </a:lvl2pPr>
            <a:lvl3pPr>
              <a:defRPr sz="5760"/>
            </a:lvl3pPr>
            <a:lvl4pPr>
              <a:defRPr sz="4799"/>
            </a:lvl4pPr>
            <a:lvl5pPr>
              <a:defRPr sz="4799"/>
            </a:lvl5pPr>
            <a:lvl6pPr>
              <a:defRPr sz="4799"/>
            </a:lvl6pPr>
            <a:lvl7pPr>
              <a:defRPr sz="4799"/>
            </a:lvl7pPr>
            <a:lvl8pPr>
              <a:defRPr sz="4799"/>
            </a:lvl8pPr>
            <a:lvl9pPr>
              <a:defRPr sz="4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7280" y="4592326"/>
            <a:ext cx="7219951" cy="15011400"/>
          </a:xfrm>
        </p:spPr>
        <p:txBody>
          <a:bodyPr/>
          <a:lstStyle>
            <a:lvl1pPr marL="0" indent="0">
              <a:buNone/>
              <a:defRPr sz="3359"/>
            </a:lvl1pPr>
            <a:lvl2pPr marL="1097334" indent="0">
              <a:buNone/>
              <a:defRPr sz="2880"/>
            </a:lvl2pPr>
            <a:lvl3pPr marL="2194668" indent="0">
              <a:buNone/>
              <a:defRPr sz="2401"/>
            </a:lvl3pPr>
            <a:lvl4pPr marL="3292006" indent="0">
              <a:buNone/>
              <a:defRPr sz="2160"/>
            </a:lvl4pPr>
            <a:lvl5pPr marL="4389340" indent="0">
              <a:buNone/>
              <a:defRPr sz="2160"/>
            </a:lvl5pPr>
            <a:lvl6pPr marL="5486674" indent="0">
              <a:buNone/>
              <a:defRPr sz="2160"/>
            </a:lvl6pPr>
            <a:lvl7pPr marL="6584008" indent="0">
              <a:buNone/>
              <a:defRPr sz="2160"/>
            </a:lvl7pPr>
            <a:lvl8pPr marL="7681345" indent="0">
              <a:buNone/>
              <a:defRPr sz="2160"/>
            </a:lvl8pPr>
            <a:lvl9pPr marL="8778679" indent="0">
              <a:buNone/>
              <a:defRPr sz="216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433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1A53-B281-41B4-A1B0-8F362471B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3E9AD-4E92-4474-B254-8D4F62F2E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6E44F-E703-4E12-8FCF-11A934B93329}"/>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5" name="Footer Placeholder 4">
            <a:extLst>
              <a:ext uri="{FF2B5EF4-FFF2-40B4-BE49-F238E27FC236}">
                <a16:creationId xmlns:a16="http://schemas.microsoft.com/office/drawing/2014/main" id="{99EB0719-55BB-427E-A361-1556C9BE7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2CC03-6BBF-4401-923B-31EDEC24C159}"/>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3655183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2" y="15361922"/>
            <a:ext cx="13167360" cy="1813560"/>
          </a:xfrm>
        </p:spPr>
        <p:txBody>
          <a:bodyPr anchor="b"/>
          <a:lstStyle>
            <a:lvl1pPr algn="l">
              <a:defRPr sz="4799" b="1"/>
            </a:lvl1pPr>
          </a:lstStyle>
          <a:p>
            <a:r>
              <a:rPr lang="en-US"/>
              <a:t>Click to edit Master title style</a:t>
            </a:r>
          </a:p>
        </p:txBody>
      </p:sp>
      <p:sp>
        <p:nvSpPr>
          <p:cNvPr id="3" name="Picture Placeholder 2"/>
          <p:cNvSpPr>
            <a:spLocks noGrp="1"/>
          </p:cNvSpPr>
          <p:nvPr>
            <p:ph type="pic" idx="1"/>
          </p:nvPr>
        </p:nvSpPr>
        <p:spPr>
          <a:xfrm>
            <a:off x="4301492" y="1960882"/>
            <a:ext cx="13167360" cy="13167360"/>
          </a:xfrm>
        </p:spPr>
        <p:txBody>
          <a:bodyPr/>
          <a:lstStyle>
            <a:lvl1pPr marL="0" indent="0">
              <a:buNone/>
              <a:defRPr sz="7679"/>
            </a:lvl1pPr>
            <a:lvl2pPr marL="1097334" indent="0">
              <a:buNone/>
              <a:defRPr sz="6721"/>
            </a:lvl2pPr>
            <a:lvl3pPr marL="2194668" indent="0">
              <a:buNone/>
              <a:defRPr sz="5760"/>
            </a:lvl3pPr>
            <a:lvl4pPr marL="3292006" indent="0">
              <a:buNone/>
              <a:defRPr sz="4799"/>
            </a:lvl4pPr>
            <a:lvl5pPr marL="4389340" indent="0">
              <a:buNone/>
              <a:defRPr sz="4799"/>
            </a:lvl5pPr>
            <a:lvl6pPr marL="5486674" indent="0">
              <a:buNone/>
              <a:defRPr sz="4799"/>
            </a:lvl6pPr>
            <a:lvl7pPr marL="6584008" indent="0">
              <a:buNone/>
              <a:defRPr sz="4799"/>
            </a:lvl7pPr>
            <a:lvl8pPr marL="7681345" indent="0">
              <a:buNone/>
              <a:defRPr sz="4799"/>
            </a:lvl8pPr>
            <a:lvl9pPr marL="8778679" indent="0">
              <a:buNone/>
              <a:defRPr sz="4799"/>
            </a:lvl9pPr>
          </a:lstStyle>
          <a:p>
            <a:r>
              <a:rPr lang="en-US"/>
              <a:t>Click icon to add picture</a:t>
            </a:r>
          </a:p>
        </p:txBody>
      </p:sp>
      <p:sp>
        <p:nvSpPr>
          <p:cNvPr id="4" name="Text Placeholder 3"/>
          <p:cNvSpPr>
            <a:spLocks noGrp="1"/>
          </p:cNvSpPr>
          <p:nvPr>
            <p:ph type="body" sz="half" idx="2"/>
          </p:nvPr>
        </p:nvSpPr>
        <p:spPr>
          <a:xfrm>
            <a:off x="4301492" y="17175482"/>
            <a:ext cx="13167360" cy="2575560"/>
          </a:xfrm>
        </p:spPr>
        <p:txBody>
          <a:bodyPr/>
          <a:lstStyle>
            <a:lvl1pPr marL="0" indent="0">
              <a:buNone/>
              <a:defRPr sz="3359"/>
            </a:lvl1pPr>
            <a:lvl2pPr marL="1097334" indent="0">
              <a:buNone/>
              <a:defRPr sz="2880"/>
            </a:lvl2pPr>
            <a:lvl3pPr marL="2194668" indent="0">
              <a:buNone/>
              <a:defRPr sz="2401"/>
            </a:lvl3pPr>
            <a:lvl4pPr marL="3292006" indent="0">
              <a:buNone/>
              <a:defRPr sz="2160"/>
            </a:lvl4pPr>
            <a:lvl5pPr marL="4389340" indent="0">
              <a:buNone/>
              <a:defRPr sz="2160"/>
            </a:lvl5pPr>
            <a:lvl6pPr marL="5486674" indent="0">
              <a:buNone/>
              <a:defRPr sz="2160"/>
            </a:lvl6pPr>
            <a:lvl7pPr marL="6584008" indent="0">
              <a:buNone/>
              <a:defRPr sz="2160"/>
            </a:lvl7pPr>
            <a:lvl8pPr marL="7681345" indent="0">
              <a:buNone/>
              <a:defRPr sz="2160"/>
            </a:lvl8pPr>
            <a:lvl9pPr marL="8778679" indent="0">
              <a:buNone/>
              <a:defRPr sz="216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350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2972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878844"/>
            <a:ext cx="4937760" cy="18724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7280" y="878844"/>
            <a:ext cx="14447520" cy="18724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980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2538-CF27-41CE-AD2B-908F147DF3CD}"/>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8206AF1F-6C8B-4552-8EFD-39D1F415C64F}"/>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198E1F-80B1-4A52-8D87-F96D05EFA43E}"/>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5" name="Footer Placeholder 4">
            <a:extLst>
              <a:ext uri="{FF2B5EF4-FFF2-40B4-BE49-F238E27FC236}">
                <a16:creationId xmlns:a16="http://schemas.microsoft.com/office/drawing/2014/main" id="{6F0DE8F5-5CBD-4267-9DCF-5A8B6AE64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B11CB-7BEC-4A99-BC16-4A64C71F0258}"/>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214689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41FF-9CE1-4731-9D38-22451BF08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0BED7-B250-48BD-A973-45E0F7BC4F30}"/>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110B85-9FA4-4151-94F6-B8CD4AEE232B}"/>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1A76-C45F-4606-8DBF-66D547374BBC}"/>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6" name="Footer Placeholder 5">
            <a:extLst>
              <a:ext uri="{FF2B5EF4-FFF2-40B4-BE49-F238E27FC236}">
                <a16:creationId xmlns:a16="http://schemas.microsoft.com/office/drawing/2014/main" id="{6C6A97DD-A152-4932-8DB1-90D7BB0E1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1EBFD-ED39-4161-88BD-616870FDD60E}"/>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261626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2092-80B5-4098-8BE0-58BC1FFCE482}"/>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490D71-B5E3-4E27-838F-D7A5EAECD6ED}"/>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F4864FC9-A3AA-440E-9E87-C47AB752E79D}"/>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21525-A3CE-4294-8DA5-8585C4F309CA}"/>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0C268182-A52A-4A75-B8A4-55D74D6EFE1E}"/>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31C31-6E32-40DE-849E-13C15ABFDEAE}"/>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8" name="Footer Placeholder 7">
            <a:extLst>
              <a:ext uri="{FF2B5EF4-FFF2-40B4-BE49-F238E27FC236}">
                <a16:creationId xmlns:a16="http://schemas.microsoft.com/office/drawing/2014/main" id="{6BA1D90B-4D12-4813-8059-F871613E01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0E7F8F-5658-4529-A9FA-AE3F14257B41}"/>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68160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5377-15AF-4038-970A-05A8402575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45811-22F1-4EBA-8942-505EDE3BA99E}"/>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4" name="Footer Placeholder 3">
            <a:extLst>
              <a:ext uri="{FF2B5EF4-FFF2-40B4-BE49-F238E27FC236}">
                <a16:creationId xmlns:a16="http://schemas.microsoft.com/office/drawing/2014/main" id="{CCF63C60-75E6-4497-B420-2A1B207299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E646A-680A-4C14-8CFF-45D81BCA8C12}"/>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98683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B2684-BBF3-4C46-A649-E608960C4A68}"/>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3" name="Footer Placeholder 2">
            <a:extLst>
              <a:ext uri="{FF2B5EF4-FFF2-40B4-BE49-F238E27FC236}">
                <a16:creationId xmlns:a16="http://schemas.microsoft.com/office/drawing/2014/main" id="{2D4189ED-C23C-4E73-A0D1-8D63E6868D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1C6B23-71F0-43E8-9F51-4B76717E0B9D}"/>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102342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E0A-A9A0-484C-9BE3-D76BF02B7E44}"/>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7416AED6-6EDD-4E2F-ADAA-2E2CF34698EB}"/>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9FBA8-F3C5-4E36-BAAD-30FA86B80152}"/>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184F92AD-C3C3-414B-BA40-25D61891932D}"/>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6" name="Footer Placeholder 5">
            <a:extLst>
              <a:ext uri="{FF2B5EF4-FFF2-40B4-BE49-F238E27FC236}">
                <a16:creationId xmlns:a16="http://schemas.microsoft.com/office/drawing/2014/main" id="{24D3C266-8C1E-462C-B2CB-C427B3413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1B0C7F-4731-4C2B-95D0-DC97D3611EF2}"/>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367794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CC9B-8261-46F4-990E-671FC76FF8CD}"/>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2C391698-3DAA-4D9B-B4D2-68CDE7C61329}"/>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p>
        </p:txBody>
      </p:sp>
      <p:sp>
        <p:nvSpPr>
          <p:cNvPr id="4" name="Text Placeholder 3">
            <a:extLst>
              <a:ext uri="{FF2B5EF4-FFF2-40B4-BE49-F238E27FC236}">
                <a16:creationId xmlns:a16="http://schemas.microsoft.com/office/drawing/2014/main" id="{821C17BA-E4E2-4D22-A3F8-EFAF659E35D2}"/>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D09B0307-85A9-48A3-9621-C9E870980F47}"/>
              </a:ext>
            </a:extLst>
          </p:cNvPr>
          <p:cNvSpPr>
            <a:spLocks noGrp="1"/>
          </p:cNvSpPr>
          <p:nvPr>
            <p:ph type="dt" sz="half" idx="10"/>
          </p:nvPr>
        </p:nvSpPr>
        <p:spPr/>
        <p:txBody>
          <a:bodyPr/>
          <a:lstStyle/>
          <a:p>
            <a:fld id="{B9AE054D-C8C2-456B-89EC-3250137A98A8}" type="datetimeFigureOut">
              <a:rPr lang="en-US" smtClean="0"/>
              <a:t>2/14/23</a:t>
            </a:fld>
            <a:endParaRPr lang="en-US"/>
          </a:p>
        </p:txBody>
      </p:sp>
      <p:sp>
        <p:nvSpPr>
          <p:cNvPr id="6" name="Footer Placeholder 5">
            <a:extLst>
              <a:ext uri="{FF2B5EF4-FFF2-40B4-BE49-F238E27FC236}">
                <a16:creationId xmlns:a16="http://schemas.microsoft.com/office/drawing/2014/main" id="{7EC96436-915F-4C2F-9850-B56FB95A0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D81E5-E0C0-4FC4-8A0A-2F6A3177E911}"/>
              </a:ext>
            </a:extLst>
          </p:cNvPr>
          <p:cNvSpPr>
            <a:spLocks noGrp="1"/>
          </p:cNvSpPr>
          <p:nvPr>
            <p:ph type="sldNum" sz="quarter" idx="12"/>
          </p:nvPr>
        </p:nvSpPr>
        <p:spPr/>
        <p:txBody>
          <a:bodyPr/>
          <a:lstStyle/>
          <a:p>
            <a:fld id="{ADD6DFA6-0D04-451C-BB1C-A8011C503539}" type="slidenum">
              <a:rPr lang="en-US" smtClean="0"/>
              <a:t>‹#›</a:t>
            </a:fld>
            <a:endParaRPr lang="en-US"/>
          </a:p>
        </p:txBody>
      </p:sp>
    </p:spTree>
    <p:extLst>
      <p:ext uri="{BB962C8B-B14F-4D97-AF65-F5344CB8AC3E}">
        <p14:creationId xmlns:p14="http://schemas.microsoft.com/office/powerpoint/2010/main" val="313949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rgbClr val="B8664B">
                <a:alpha val="21000"/>
              </a:srgbClr>
            </a:gs>
            <a:gs pos="0">
              <a:schemeClr val="bg1">
                <a:lumMod val="50000"/>
              </a:schemeClr>
            </a:gs>
            <a:gs pos="53000">
              <a:srgbClr val="CAC5DB">
                <a:alpha val="12000"/>
                <a:lumMod val="78000"/>
                <a:lumOff val="22000"/>
              </a:srgbClr>
            </a:gs>
            <a:gs pos="99000">
              <a:srgbClr val="B8664B"/>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8C1EE-B313-46BA-82A2-CA317CE4F22F}"/>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737372-850B-44ED-88E2-81A3F64760E4}"/>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7A2D5-8FAD-47AE-92BB-D6FF6D745F82}"/>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B9AE054D-C8C2-456B-89EC-3250137A98A8}" type="datetimeFigureOut">
              <a:rPr lang="en-US" smtClean="0"/>
              <a:t>2/14/23</a:t>
            </a:fld>
            <a:endParaRPr lang="en-US"/>
          </a:p>
        </p:txBody>
      </p:sp>
      <p:sp>
        <p:nvSpPr>
          <p:cNvPr id="5" name="Footer Placeholder 4">
            <a:extLst>
              <a:ext uri="{FF2B5EF4-FFF2-40B4-BE49-F238E27FC236}">
                <a16:creationId xmlns:a16="http://schemas.microsoft.com/office/drawing/2014/main" id="{3D984B52-D3C4-4089-9F2C-73E500C37BC2}"/>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554E4-A02F-4F8C-971E-83676AE46C90}"/>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ADD6DFA6-0D04-451C-BB1C-A8011C503539}" type="slidenum">
              <a:rPr lang="en-US" smtClean="0"/>
              <a:t>‹#›</a:t>
            </a:fld>
            <a:endParaRPr lang="en-US"/>
          </a:p>
        </p:txBody>
      </p:sp>
    </p:spTree>
    <p:extLst>
      <p:ext uri="{BB962C8B-B14F-4D97-AF65-F5344CB8AC3E}">
        <p14:creationId xmlns:p14="http://schemas.microsoft.com/office/powerpoint/2010/main" val="1798285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rgbClr val="B8664B">
                <a:alpha val="21000"/>
              </a:srgbClr>
            </a:gs>
            <a:gs pos="0">
              <a:schemeClr val="bg1">
                <a:lumMod val="50000"/>
              </a:schemeClr>
            </a:gs>
            <a:gs pos="53000">
              <a:srgbClr val="CAC5DB">
                <a:alpha val="12000"/>
                <a:lumMod val="78000"/>
                <a:lumOff val="22000"/>
              </a:srgbClr>
            </a:gs>
            <a:gs pos="99000">
              <a:srgbClr val="B8664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878842"/>
            <a:ext cx="19751040"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97280" y="5120643"/>
            <a:ext cx="19751040" cy="14483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20340324"/>
            <a:ext cx="5120640" cy="1168402"/>
          </a:xfrm>
          <a:prstGeom prst="rect">
            <a:avLst/>
          </a:prstGeom>
        </p:spPr>
        <p:txBody>
          <a:bodyPr vert="horz" lIns="91440" tIns="45720" rIns="91440" bIns="45720" rtlCol="0" anchor="ctr"/>
          <a:lstStyle>
            <a:lvl1pPr algn="l">
              <a:defRPr sz="2880">
                <a:solidFill>
                  <a:schemeClr val="tx1">
                    <a:tint val="75000"/>
                  </a:schemeClr>
                </a:solidFill>
              </a:defRPr>
            </a:lvl1pPr>
          </a:lstStyle>
          <a:p>
            <a:fld id="{1D8BD707-D9CF-40AE-B4C6-C98DA3205C09}" type="datetimeFigureOut">
              <a:rPr lang="en-US" smtClean="0"/>
              <a:pPr/>
              <a:t>2/14/23</a:t>
            </a:fld>
            <a:endParaRPr lang="en-US"/>
          </a:p>
        </p:txBody>
      </p:sp>
      <p:sp>
        <p:nvSpPr>
          <p:cNvPr id="5" name="Footer Placeholder 4"/>
          <p:cNvSpPr>
            <a:spLocks noGrp="1"/>
          </p:cNvSpPr>
          <p:nvPr>
            <p:ph type="ftr" sz="quarter" idx="3"/>
          </p:nvPr>
        </p:nvSpPr>
        <p:spPr>
          <a:xfrm>
            <a:off x="7498080" y="20340324"/>
            <a:ext cx="6949440" cy="1168402"/>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20340324"/>
            <a:ext cx="5120640" cy="1168402"/>
          </a:xfrm>
          <a:prstGeom prst="rect">
            <a:avLst/>
          </a:prstGeom>
        </p:spPr>
        <p:txBody>
          <a:bodyPr vert="horz" lIns="91440" tIns="45720" rIns="91440" bIns="45720" rtlCol="0" anchor="ctr"/>
          <a:lstStyle>
            <a:lvl1pPr algn="r">
              <a:defRPr sz="28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68537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2194668" rtl="0" eaLnBrk="1" latinLnBrk="0" hangingPunct="1">
        <a:spcBef>
          <a:spcPct val="0"/>
        </a:spcBef>
        <a:buNone/>
        <a:defRPr sz="10559" kern="1200">
          <a:solidFill>
            <a:schemeClr val="tx1"/>
          </a:solidFill>
          <a:latin typeface="+mj-lt"/>
          <a:ea typeface="+mj-ea"/>
          <a:cs typeface="+mj-cs"/>
        </a:defRPr>
      </a:lvl1pPr>
    </p:titleStyle>
    <p:bodyStyle>
      <a:lvl1pPr marL="823000" indent="-823000" algn="l" defTabSz="2194668" rtl="0" eaLnBrk="1" latinLnBrk="0" hangingPunct="1">
        <a:spcBef>
          <a:spcPct val="20000"/>
        </a:spcBef>
        <a:buFont typeface="Arial" pitchFamily="34" charset="0"/>
        <a:buChar char="•"/>
        <a:defRPr sz="7679" kern="1200">
          <a:solidFill>
            <a:schemeClr val="tx1"/>
          </a:solidFill>
          <a:latin typeface="+mn-lt"/>
          <a:ea typeface="+mn-ea"/>
          <a:cs typeface="+mn-cs"/>
        </a:defRPr>
      </a:lvl1pPr>
      <a:lvl2pPr marL="1783170" indent="-685836" algn="l" defTabSz="2194668" rtl="0" eaLnBrk="1" latinLnBrk="0" hangingPunct="1">
        <a:spcBef>
          <a:spcPct val="20000"/>
        </a:spcBef>
        <a:buFont typeface="Arial" pitchFamily="34" charset="0"/>
        <a:buChar char="–"/>
        <a:defRPr sz="6721" kern="1200">
          <a:solidFill>
            <a:schemeClr val="tx1"/>
          </a:solidFill>
          <a:latin typeface="+mn-lt"/>
          <a:ea typeface="+mn-ea"/>
          <a:cs typeface="+mn-cs"/>
        </a:defRPr>
      </a:lvl2pPr>
      <a:lvl3pPr marL="2743337" indent="-548669" algn="l" defTabSz="2194668" rtl="0" eaLnBrk="1" latinLnBrk="0" hangingPunct="1">
        <a:spcBef>
          <a:spcPct val="20000"/>
        </a:spcBef>
        <a:buFont typeface="Arial" pitchFamily="34" charset="0"/>
        <a:buChar char="•"/>
        <a:defRPr sz="5760" kern="1200">
          <a:solidFill>
            <a:schemeClr val="tx1"/>
          </a:solidFill>
          <a:latin typeface="+mn-lt"/>
          <a:ea typeface="+mn-ea"/>
          <a:cs typeface="+mn-cs"/>
        </a:defRPr>
      </a:lvl3pPr>
      <a:lvl4pPr marL="3840671" indent="-548669" algn="l" defTabSz="2194668" rtl="0" eaLnBrk="1" latinLnBrk="0" hangingPunct="1">
        <a:spcBef>
          <a:spcPct val="20000"/>
        </a:spcBef>
        <a:buFont typeface="Arial" pitchFamily="34" charset="0"/>
        <a:buChar char="–"/>
        <a:defRPr sz="4799" kern="1200">
          <a:solidFill>
            <a:schemeClr val="tx1"/>
          </a:solidFill>
          <a:latin typeface="+mn-lt"/>
          <a:ea typeface="+mn-ea"/>
          <a:cs typeface="+mn-cs"/>
        </a:defRPr>
      </a:lvl4pPr>
      <a:lvl5pPr marL="4938008" indent="-548669" algn="l" defTabSz="2194668" rtl="0" eaLnBrk="1" latinLnBrk="0" hangingPunct="1">
        <a:spcBef>
          <a:spcPct val="20000"/>
        </a:spcBef>
        <a:buFont typeface="Arial" pitchFamily="34" charset="0"/>
        <a:buChar char="»"/>
        <a:defRPr sz="4799" kern="1200">
          <a:solidFill>
            <a:schemeClr val="tx1"/>
          </a:solidFill>
          <a:latin typeface="+mn-lt"/>
          <a:ea typeface="+mn-ea"/>
          <a:cs typeface="+mn-cs"/>
        </a:defRPr>
      </a:lvl5pPr>
      <a:lvl6pPr marL="6035342" indent="-548669" algn="l" defTabSz="2194668"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132676" indent="-548669" algn="l" defTabSz="2194668"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230010" indent="-548669" algn="l" defTabSz="2194668"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327348" indent="-548669" algn="l" defTabSz="2194668" rtl="0" eaLnBrk="1" latinLnBrk="0" hangingPunct="1">
        <a:spcBef>
          <a:spcPct val="20000"/>
        </a:spcBef>
        <a:buFont typeface="Arial" pitchFamily="34" charset="0"/>
        <a:buChar char="•"/>
        <a:defRPr sz="4799" kern="1200">
          <a:solidFill>
            <a:schemeClr val="tx1"/>
          </a:solidFill>
          <a:latin typeface="+mn-lt"/>
          <a:ea typeface="+mn-ea"/>
          <a:cs typeface="+mn-cs"/>
        </a:defRPr>
      </a:lvl9pPr>
    </p:bodyStyle>
    <p:otherStyle>
      <a:defPPr>
        <a:defRPr lang="en-US"/>
      </a:defPPr>
      <a:lvl1pPr marL="0" algn="l" defTabSz="2194668" rtl="0" eaLnBrk="1" latinLnBrk="0" hangingPunct="1">
        <a:defRPr sz="4320" kern="1200">
          <a:solidFill>
            <a:schemeClr val="tx1"/>
          </a:solidFill>
          <a:latin typeface="+mn-lt"/>
          <a:ea typeface="+mn-ea"/>
          <a:cs typeface="+mn-cs"/>
        </a:defRPr>
      </a:lvl1pPr>
      <a:lvl2pPr marL="1097334" algn="l" defTabSz="2194668" rtl="0" eaLnBrk="1" latinLnBrk="0" hangingPunct="1">
        <a:defRPr sz="4320" kern="1200">
          <a:solidFill>
            <a:schemeClr val="tx1"/>
          </a:solidFill>
          <a:latin typeface="+mn-lt"/>
          <a:ea typeface="+mn-ea"/>
          <a:cs typeface="+mn-cs"/>
        </a:defRPr>
      </a:lvl2pPr>
      <a:lvl3pPr marL="2194668" algn="l" defTabSz="2194668" rtl="0" eaLnBrk="1" latinLnBrk="0" hangingPunct="1">
        <a:defRPr sz="4320" kern="1200">
          <a:solidFill>
            <a:schemeClr val="tx1"/>
          </a:solidFill>
          <a:latin typeface="+mn-lt"/>
          <a:ea typeface="+mn-ea"/>
          <a:cs typeface="+mn-cs"/>
        </a:defRPr>
      </a:lvl3pPr>
      <a:lvl4pPr marL="3292006" algn="l" defTabSz="2194668" rtl="0" eaLnBrk="1" latinLnBrk="0" hangingPunct="1">
        <a:defRPr sz="4320" kern="1200">
          <a:solidFill>
            <a:schemeClr val="tx1"/>
          </a:solidFill>
          <a:latin typeface="+mn-lt"/>
          <a:ea typeface="+mn-ea"/>
          <a:cs typeface="+mn-cs"/>
        </a:defRPr>
      </a:lvl4pPr>
      <a:lvl5pPr marL="4389340" algn="l" defTabSz="2194668" rtl="0" eaLnBrk="1" latinLnBrk="0" hangingPunct="1">
        <a:defRPr sz="4320" kern="1200">
          <a:solidFill>
            <a:schemeClr val="tx1"/>
          </a:solidFill>
          <a:latin typeface="+mn-lt"/>
          <a:ea typeface="+mn-ea"/>
          <a:cs typeface="+mn-cs"/>
        </a:defRPr>
      </a:lvl5pPr>
      <a:lvl6pPr marL="5486674" algn="l" defTabSz="2194668" rtl="0" eaLnBrk="1" latinLnBrk="0" hangingPunct="1">
        <a:defRPr sz="4320" kern="1200">
          <a:solidFill>
            <a:schemeClr val="tx1"/>
          </a:solidFill>
          <a:latin typeface="+mn-lt"/>
          <a:ea typeface="+mn-ea"/>
          <a:cs typeface="+mn-cs"/>
        </a:defRPr>
      </a:lvl6pPr>
      <a:lvl7pPr marL="6584008" algn="l" defTabSz="2194668" rtl="0" eaLnBrk="1" latinLnBrk="0" hangingPunct="1">
        <a:defRPr sz="4320" kern="1200">
          <a:solidFill>
            <a:schemeClr val="tx1"/>
          </a:solidFill>
          <a:latin typeface="+mn-lt"/>
          <a:ea typeface="+mn-ea"/>
          <a:cs typeface="+mn-cs"/>
        </a:defRPr>
      </a:lvl7pPr>
      <a:lvl8pPr marL="7681345" algn="l" defTabSz="2194668" rtl="0" eaLnBrk="1" latinLnBrk="0" hangingPunct="1">
        <a:defRPr sz="4320" kern="1200">
          <a:solidFill>
            <a:schemeClr val="tx1"/>
          </a:solidFill>
          <a:latin typeface="+mn-lt"/>
          <a:ea typeface="+mn-ea"/>
          <a:cs typeface="+mn-cs"/>
        </a:defRPr>
      </a:lvl8pPr>
      <a:lvl9pPr marL="8778679" algn="l" defTabSz="2194668"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467FEB-8B28-4105-A7F0-AACCDD0C8940}"/>
              </a:ext>
            </a:extLst>
          </p:cNvPr>
          <p:cNvSpPr/>
          <p:nvPr/>
        </p:nvSpPr>
        <p:spPr>
          <a:xfrm>
            <a:off x="0" y="762757"/>
            <a:ext cx="43891200" cy="5033313"/>
          </a:xfrm>
          <a:prstGeom prst="roundRect">
            <a:avLst>
              <a:gd name="adj" fmla="val 13218"/>
            </a:avLst>
          </a:prstGeom>
          <a:solidFill>
            <a:srgbClr val="B8664B"/>
          </a:solidFill>
          <a:ln>
            <a:solidFill>
              <a:srgbClr val="B86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n>
                  <a:solidFill>
                    <a:srgbClr val="B8664B"/>
                  </a:solidFill>
                </a:ln>
              </a:rPr>
              <a:t>Post-Partum Depression (PPD) Screening Tools Effectiveness in Refugee Populations # 83</a:t>
            </a:r>
          </a:p>
          <a:p>
            <a:pPr algn="ctr"/>
            <a:endParaRPr lang="en-US" sz="7200" dirty="0">
              <a:ln>
                <a:solidFill>
                  <a:srgbClr val="B8664B"/>
                </a:solidFill>
              </a:ln>
            </a:endParaRPr>
          </a:p>
        </p:txBody>
      </p:sp>
      <p:pic>
        <p:nvPicPr>
          <p:cNvPr id="42" name="Content Placeholder 41" descr="A picture containing arrow&#10;&#10;Description automatically generated">
            <a:extLst>
              <a:ext uri="{FF2B5EF4-FFF2-40B4-BE49-F238E27FC236}">
                <a16:creationId xmlns:a16="http://schemas.microsoft.com/office/drawing/2014/main" id="{7D8ADA86-266E-435D-B9EC-3164A1FEB7E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7983867" y="369958"/>
            <a:ext cx="5864586" cy="5864586"/>
          </a:xfrm>
        </p:spPr>
      </p:pic>
      <p:sp>
        <p:nvSpPr>
          <p:cNvPr id="5" name="TextBox 4">
            <a:extLst>
              <a:ext uri="{FF2B5EF4-FFF2-40B4-BE49-F238E27FC236}">
                <a16:creationId xmlns:a16="http://schemas.microsoft.com/office/drawing/2014/main" id="{4EE93C3E-228B-46B0-8C1A-2629EAA7D106}"/>
              </a:ext>
            </a:extLst>
          </p:cNvPr>
          <p:cNvSpPr txBox="1"/>
          <p:nvPr/>
        </p:nvSpPr>
        <p:spPr>
          <a:xfrm>
            <a:off x="1163782" y="30299891"/>
            <a:ext cx="41397381" cy="2327564"/>
          </a:xfrm>
          <a:prstGeom prst="rect">
            <a:avLst/>
          </a:prstGeom>
          <a:solidFill>
            <a:srgbClr val="928181"/>
          </a:solidFill>
        </p:spPr>
        <p:txBody>
          <a:bodyPr wrap="square" rtlCol="0">
            <a:spAutoFit/>
          </a:bodyPr>
          <a:lstStyle/>
          <a:p>
            <a:endParaRPr lang="en-US" dirty="0"/>
          </a:p>
        </p:txBody>
      </p:sp>
      <p:pic>
        <p:nvPicPr>
          <p:cNvPr id="40" name="Content Placeholder 39" descr="Logo&#10;&#10;Description automatically generated">
            <a:extLst>
              <a:ext uri="{FF2B5EF4-FFF2-40B4-BE49-F238E27FC236}">
                <a16:creationId xmlns:a16="http://schemas.microsoft.com/office/drawing/2014/main" id="{4137BF0D-6606-4547-83A7-ECF19FA4EA7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203220" y="28295960"/>
            <a:ext cx="15764167" cy="6295662"/>
          </a:xfrm>
        </p:spPr>
      </p:pic>
      <p:pic>
        <p:nvPicPr>
          <p:cNvPr id="43" name="Content Placeholder 41" descr="A picture containing arrow&#10;&#10;Description automatically generated">
            <a:extLst>
              <a:ext uri="{FF2B5EF4-FFF2-40B4-BE49-F238E27FC236}">
                <a16:creationId xmlns:a16="http://schemas.microsoft.com/office/drawing/2014/main" id="{DCDBDFD1-057A-4C68-9DE4-A1BE4CF21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6" y="369958"/>
            <a:ext cx="5864586" cy="5864586"/>
          </a:xfrm>
          <a:prstGeom prst="rect">
            <a:avLst/>
          </a:prstGeom>
        </p:spPr>
      </p:pic>
      <p:sp>
        <p:nvSpPr>
          <p:cNvPr id="48" name="TextBox 47">
            <a:extLst>
              <a:ext uri="{FF2B5EF4-FFF2-40B4-BE49-F238E27FC236}">
                <a16:creationId xmlns:a16="http://schemas.microsoft.com/office/drawing/2014/main" id="{2F69E11E-4A4C-4CBF-B5AA-9760229AAC58}"/>
              </a:ext>
            </a:extLst>
          </p:cNvPr>
          <p:cNvSpPr txBox="1"/>
          <p:nvPr/>
        </p:nvSpPr>
        <p:spPr>
          <a:xfrm>
            <a:off x="17078740" y="3748339"/>
            <a:ext cx="12718473" cy="1877437"/>
          </a:xfrm>
          <a:prstGeom prst="rect">
            <a:avLst/>
          </a:prstGeom>
          <a:solidFill>
            <a:srgbClr val="B8664B"/>
          </a:solidFill>
          <a:ln>
            <a:noFill/>
          </a:ln>
        </p:spPr>
        <p:txBody>
          <a:bodyPr wrap="square" rtlCol="0">
            <a:spAutoFit/>
          </a:bodyPr>
          <a:lstStyle/>
          <a:p>
            <a:pPr algn="ctr"/>
            <a:r>
              <a:rPr lang="en-US" sz="3200" dirty="0">
                <a:solidFill>
                  <a:schemeClr val="bg1"/>
                </a:solidFill>
                <a:latin typeface="Helvetica" pitchFamily="2" charset="0"/>
                <a:cs typeface="Times New Roman" panose="02020603050405020304" pitchFamily="18" charset="0"/>
              </a:rPr>
              <a:t>Joshua Jensen, Margaret </a:t>
            </a:r>
            <a:r>
              <a:rPr lang="en-US" sz="3200" dirty="0" err="1">
                <a:solidFill>
                  <a:schemeClr val="bg1"/>
                </a:solidFill>
                <a:latin typeface="Helvetica" pitchFamily="2" charset="0"/>
                <a:cs typeface="Times New Roman" panose="02020603050405020304" pitchFamily="18" charset="0"/>
              </a:rPr>
              <a:t>Freking</a:t>
            </a:r>
            <a:r>
              <a:rPr lang="en-US" sz="3200" dirty="0">
                <a:solidFill>
                  <a:schemeClr val="bg1"/>
                </a:solidFill>
                <a:latin typeface="Helvetica" pitchFamily="2" charset="0"/>
                <a:cs typeface="Times New Roman" panose="02020603050405020304" pitchFamily="18" charset="0"/>
              </a:rPr>
              <a:t> and Alice Akunyili, MD</a:t>
            </a:r>
          </a:p>
          <a:p>
            <a:pPr algn="ctr"/>
            <a:r>
              <a:rPr lang="en-US" sz="2800" baseline="30000" dirty="0">
                <a:solidFill>
                  <a:schemeClr val="bg1"/>
                </a:solidFill>
                <a:latin typeface="Helvetica" pitchFamily="2" charset="0"/>
                <a:cs typeface="Times New Roman" panose="02020603050405020304" pitchFamily="18" charset="0"/>
              </a:rPr>
              <a:t>1</a:t>
            </a:r>
            <a:r>
              <a:rPr lang="en-US" sz="2800" dirty="0">
                <a:solidFill>
                  <a:schemeClr val="bg1"/>
                </a:solidFill>
                <a:latin typeface="Helvetica" pitchFamily="2" charset="0"/>
                <a:cs typeface="Times New Roman" panose="02020603050405020304" pitchFamily="18" charset="0"/>
              </a:rPr>
              <a:t>Department of Biomedical Sciences, </a:t>
            </a:r>
            <a:r>
              <a:rPr lang="en-US" sz="2800" dirty="0" err="1">
                <a:solidFill>
                  <a:schemeClr val="bg1"/>
                </a:solidFill>
                <a:latin typeface="Helvetica" pitchFamily="2" charset="0"/>
                <a:cs typeface="Times New Roman" panose="02020603050405020304" pitchFamily="18" charset="0"/>
              </a:rPr>
              <a:t>Noorda</a:t>
            </a:r>
            <a:r>
              <a:rPr lang="en-US" sz="2800" dirty="0">
                <a:solidFill>
                  <a:schemeClr val="bg1"/>
                </a:solidFill>
                <a:latin typeface="Helvetica" pitchFamily="2" charset="0"/>
                <a:cs typeface="Times New Roman" panose="02020603050405020304" pitchFamily="18" charset="0"/>
              </a:rPr>
              <a:t> College of Osteopathic Medicine, Provo, UT</a:t>
            </a:r>
            <a:endParaRPr lang="en-US" sz="2800" b="1" baseline="30000" dirty="0">
              <a:solidFill>
                <a:schemeClr val="bg1"/>
              </a:solidFill>
              <a:latin typeface="Times New Roman" panose="02020603050405020304" pitchFamily="18" charset="0"/>
              <a:cs typeface="Times New Roman" panose="02020603050405020304" pitchFamily="18" charset="0"/>
            </a:endParaRPr>
          </a:p>
          <a:p>
            <a:endParaRPr lang="en-US" sz="2800" b="1" dirty="0">
              <a:solidFill>
                <a:schemeClr val="bg1"/>
              </a:solidFill>
              <a:latin typeface="Proxima Nova" panose="02000506030000020004" pitchFamily="50" charset="0"/>
            </a:endParaRPr>
          </a:p>
        </p:txBody>
      </p:sp>
      <p:pic>
        <p:nvPicPr>
          <p:cNvPr id="9" name="Picture 8" descr="Table&#10;&#10;Description automatically generated">
            <a:extLst>
              <a:ext uri="{FF2B5EF4-FFF2-40B4-BE49-F238E27FC236}">
                <a16:creationId xmlns:a16="http://schemas.microsoft.com/office/drawing/2014/main" id="{DAE22FEC-37EB-13D0-4E1C-1000D76AA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0536" y="19120917"/>
            <a:ext cx="11662738" cy="5332162"/>
          </a:xfrm>
          <a:prstGeom prst="rect">
            <a:avLst/>
          </a:prstGeom>
          <a:ln>
            <a:solidFill>
              <a:schemeClr val="tx1"/>
            </a:solidFill>
          </a:ln>
        </p:spPr>
      </p:pic>
      <p:pic>
        <p:nvPicPr>
          <p:cNvPr id="1042" name="Picture 1041" descr="Table&#10;&#10;Description automatically generated">
            <a:extLst>
              <a:ext uri="{FF2B5EF4-FFF2-40B4-BE49-F238E27FC236}">
                <a16:creationId xmlns:a16="http://schemas.microsoft.com/office/drawing/2014/main" id="{C88577AF-D6AD-A79A-B65B-902D68AC8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8169" y="13101224"/>
            <a:ext cx="11748774" cy="5332162"/>
          </a:xfrm>
          <a:prstGeom prst="rect">
            <a:avLst/>
          </a:prstGeom>
          <a:ln>
            <a:solidFill>
              <a:schemeClr val="tx1"/>
            </a:solidFill>
          </a:ln>
        </p:spPr>
      </p:pic>
      <p:grpSp>
        <p:nvGrpSpPr>
          <p:cNvPr id="10" name="Group 9">
            <a:extLst>
              <a:ext uri="{FF2B5EF4-FFF2-40B4-BE49-F238E27FC236}">
                <a16:creationId xmlns:a16="http://schemas.microsoft.com/office/drawing/2014/main" id="{423B53FC-E045-1A06-2DEB-B63A89E1E0D3}"/>
              </a:ext>
            </a:extLst>
          </p:cNvPr>
          <p:cNvGrpSpPr/>
          <p:nvPr/>
        </p:nvGrpSpPr>
        <p:grpSpPr>
          <a:xfrm>
            <a:off x="15848806" y="11364985"/>
            <a:ext cx="14702152" cy="9574005"/>
            <a:chOff x="12945979" y="7935935"/>
            <a:chExt cx="18236135" cy="11202626"/>
          </a:xfrm>
        </p:grpSpPr>
        <p:grpSp>
          <p:nvGrpSpPr>
            <p:cNvPr id="1040" name="Group 1039">
              <a:extLst>
                <a:ext uri="{FF2B5EF4-FFF2-40B4-BE49-F238E27FC236}">
                  <a16:creationId xmlns:a16="http://schemas.microsoft.com/office/drawing/2014/main" id="{A2AE4AE8-B3B4-BFC9-1FBE-60F3C519608C}"/>
                </a:ext>
              </a:extLst>
            </p:cNvPr>
            <p:cNvGrpSpPr/>
            <p:nvPr/>
          </p:nvGrpSpPr>
          <p:grpSpPr>
            <a:xfrm>
              <a:off x="12945979" y="7935935"/>
              <a:ext cx="18236135" cy="11202626"/>
              <a:chOff x="11833467" y="12039600"/>
              <a:chExt cx="32638602" cy="19039184"/>
            </a:xfrm>
          </p:grpSpPr>
          <p:pic>
            <p:nvPicPr>
              <p:cNvPr id="1026" name="Picture 2" descr="World Map Stock Photos, Pictures &amp; Royalty-Free Images - iStock">
                <a:extLst>
                  <a:ext uri="{FF2B5EF4-FFF2-40B4-BE49-F238E27FC236}">
                    <a16:creationId xmlns:a16="http://schemas.microsoft.com/office/drawing/2014/main" id="{1CC6F1CA-93E1-FD75-5EEE-71B17A1B80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3467" y="12039600"/>
                <a:ext cx="32638602" cy="190391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EC31B0-42C6-BF52-5C56-DF36D0714B4F}"/>
                  </a:ext>
                </a:extLst>
              </p:cNvPr>
              <p:cNvSpPr txBox="1"/>
              <p:nvPr/>
            </p:nvSpPr>
            <p:spPr>
              <a:xfrm>
                <a:off x="25578522" y="17872501"/>
                <a:ext cx="3022796" cy="1083047"/>
              </a:xfrm>
              <a:prstGeom prst="rect">
                <a:avLst/>
              </a:prstGeom>
              <a:solidFill>
                <a:schemeClr val="accent2">
                  <a:lumMod val="40000"/>
                  <a:lumOff val="60000"/>
                </a:schemeClr>
              </a:solidFill>
            </p:spPr>
            <p:txBody>
              <a:bodyPr wrap="square" rtlCol="0">
                <a:spAutoFit/>
              </a:bodyPr>
              <a:lstStyle/>
              <a:p>
                <a:pPr algn="ctr"/>
                <a:r>
                  <a:rPr lang="en-US" sz="2000" dirty="0"/>
                  <a:t>Syria</a:t>
                </a:r>
              </a:p>
            </p:txBody>
          </p:sp>
          <p:sp>
            <p:nvSpPr>
              <p:cNvPr id="12" name="TextBox 11">
                <a:extLst>
                  <a:ext uri="{FF2B5EF4-FFF2-40B4-BE49-F238E27FC236}">
                    <a16:creationId xmlns:a16="http://schemas.microsoft.com/office/drawing/2014/main" id="{6DC9204C-5601-74EC-C848-30C1CE9F67A8}"/>
                  </a:ext>
                </a:extLst>
              </p:cNvPr>
              <p:cNvSpPr txBox="1"/>
              <p:nvPr/>
            </p:nvSpPr>
            <p:spPr>
              <a:xfrm>
                <a:off x="32503078" y="24518663"/>
                <a:ext cx="3251555" cy="1083047"/>
              </a:xfrm>
              <a:prstGeom prst="rect">
                <a:avLst/>
              </a:prstGeom>
              <a:solidFill>
                <a:schemeClr val="accent2">
                  <a:lumMod val="40000"/>
                  <a:lumOff val="60000"/>
                </a:schemeClr>
              </a:solidFill>
            </p:spPr>
            <p:txBody>
              <a:bodyPr wrap="square" rtlCol="0">
                <a:spAutoFit/>
              </a:bodyPr>
              <a:lstStyle/>
              <a:p>
                <a:pPr algn="ctr"/>
                <a:r>
                  <a:rPr lang="en-US" sz="2000" dirty="0"/>
                  <a:t>Somalia</a:t>
                </a:r>
              </a:p>
            </p:txBody>
          </p:sp>
          <p:sp>
            <p:nvSpPr>
              <p:cNvPr id="13" name="TextBox 12">
                <a:extLst>
                  <a:ext uri="{FF2B5EF4-FFF2-40B4-BE49-F238E27FC236}">
                    <a16:creationId xmlns:a16="http://schemas.microsoft.com/office/drawing/2014/main" id="{C738C816-E6F6-61AA-89A0-A1FB12638FD4}"/>
                  </a:ext>
                </a:extLst>
              </p:cNvPr>
              <p:cNvSpPr txBox="1"/>
              <p:nvPr/>
            </p:nvSpPr>
            <p:spPr>
              <a:xfrm>
                <a:off x="34240432" y="19309219"/>
                <a:ext cx="3843908" cy="1083047"/>
              </a:xfrm>
              <a:prstGeom prst="rect">
                <a:avLst/>
              </a:prstGeom>
              <a:solidFill>
                <a:schemeClr val="accent2">
                  <a:lumMod val="40000"/>
                  <a:lumOff val="60000"/>
                </a:schemeClr>
              </a:solidFill>
            </p:spPr>
            <p:txBody>
              <a:bodyPr wrap="square" rtlCol="0">
                <a:spAutoFit/>
              </a:bodyPr>
              <a:lstStyle/>
              <a:p>
                <a:pPr algn="ctr"/>
                <a:r>
                  <a:rPr lang="en-US" sz="2000" dirty="0"/>
                  <a:t>Eritrea</a:t>
                </a:r>
              </a:p>
            </p:txBody>
          </p:sp>
          <p:sp>
            <p:nvSpPr>
              <p:cNvPr id="15" name="TextBox 14">
                <a:extLst>
                  <a:ext uri="{FF2B5EF4-FFF2-40B4-BE49-F238E27FC236}">
                    <a16:creationId xmlns:a16="http://schemas.microsoft.com/office/drawing/2014/main" id="{CC73188C-E936-560E-9F85-8F49C86A2F7A}"/>
                  </a:ext>
                </a:extLst>
              </p:cNvPr>
              <p:cNvSpPr txBox="1"/>
              <p:nvPr/>
            </p:nvSpPr>
            <p:spPr>
              <a:xfrm>
                <a:off x="37199331" y="22108060"/>
                <a:ext cx="4402446" cy="1083047"/>
              </a:xfrm>
              <a:prstGeom prst="rect">
                <a:avLst/>
              </a:prstGeom>
              <a:solidFill>
                <a:schemeClr val="accent2">
                  <a:lumMod val="40000"/>
                  <a:lumOff val="60000"/>
                </a:schemeClr>
              </a:solidFill>
            </p:spPr>
            <p:txBody>
              <a:bodyPr wrap="square" rtlCol="0">
                <a:spAutoFit/>
              </a:bodyPr>
              <a:lstStyle/>
              <a:p>
                <a:pPr algn="ctr"/>
                <a:r>
                  <a:rPr lang="en-US" sz="2000" dirty="0"/>
                  <a:t>Myanmar</a:t>
                </a:r>
              </a:p>
            </p:txBody>
          </p:sp>
          <p:sp>
            <p:nvSpPr>
              <p:cNvPr id="16" name="TextBox 15">
                <a:extLst>
                  <a:ext uri="{FF2B5EF4-FFF2-40B4-BE49-F238E27FC236}">
                    <a16:creationId xmlns:a16="http://schemas.microsoft.com/office/drawing/2014/main" id="{A7E2A557-1150-AAA2-4091-721CCA0C8073}"/>
                  </a:ext>
                </a:extLst>
              </p:cNvPr>
              <p:cNvSpPr txBox="1"/>
              <p:nvPr/>
            </p:nvSpPr>
            <p:spPr>
              <a:xfrm>
                <a:off x="32221403" y="17710803"/>
                <a:ext cx="4402443" cy="1083047"/>
              </a:xfrm>
              <a:prstGeom prst="rect">
                <a:avLst/>
              </a:prstGeom>
              <a:solidFill>
                <a:schemeClr val="accent2">
                  <a:lumMod val="40000"/>
                  <a:lumOff val="60000"/>
                </a:schemeClr>
              </a:solidFill>
            </p:spPr>
            <p:txBody>
              <a:bodyPr wrap="square" rtlCol="0">
                <a:spAutoFit/>
              </a:bodyPr>
              <a:lstStyle/>
              <a:p>
                <a:pPr algn="ctr"/>
                <a:r>
                  <a:rPr lang="en-US" sz="2000" dirty="0"/>
                  <a:t>Afghanistan</a:t>
                </a:r>
              </a:p>
            </p:txBody>
          </p:sp>
          <p:sp>
            <p:nvSpPr>
              <p:cNvPr id="17" name="TextBox 16">
                <a:extLst>
                  <a:ext uri="{FF2B5EF4-FFF2-40B4-BE49-F238E27FC236}">
                    <a16:creationId xmlns:a16="http://schemas.microsoft.com/office/drawing/2014/main" id="{F5FB5D40-FD28-C65C-CE54-3CF57AE2253A}"/>
                  </a:ext>
                </a:extLst>
              </p:cNvPr>
              <p:cNvSpPr txBox="1"/>
              <p:nvPr/>
            </p:nvSpPr>
            <p:spPr>
              <a:xfrm>
                <a:off x="30699009" y="27716876"/>
                <a:ext cx="4664699" cy="1083047"/>
              </a:xfrm>
              <a:prstGeom prst="rect">
                <a:avLst/>
              </a:prstGeom>
              <a:solidFill>
                <a:schemeClr val="accent2">
                  <a:lumMod val="40000"/>
                  <a:lumOff val="60000"/>
                </a:schemeClr>
              </a:solidFill>
            </p:spPr>
            <p:txBody>
              <a:bodyPr wrap="square" rtlCol="0">
                <a:spAutoFit/>
              </a:bodyPr>
              <a:lstStyle/>
              <a:p>
                <a:pPr algn="ctr"/>
                <a:r>
                  <a:rPr lang="en-US" sz="2000" dirty="0"/>
                  <a:t>South Sudan</a:t>
                </a:r>
              </a:p>
            </p:txBody>
          </p:sp>
          <p:sp>
            <p:nvSpPr>
              <p:cNvPr id="18" name="TextBox 17">
                <a:extLst>
                  <a:ext uri="{FF2B5EF4-FFF2-40B4-BE49-F238E27FC236}">
                    <a16:creationId xmlns:a16="http://schemas.microsoft.com/office/drawing/2014/main" id="{C3C82F46-7E7D-01E3-AE9B-EEC6D151DBD6}"/>
                  </a:ext>
                </a:extLst>
              </p:cNvPr>
              <p:cNvSpPr txBox="1"/>
              <p:nvPr/>
            </p:nvSpPr>
            <p:spPr>
              <a:xfrm>
                <a:off x="24502330" y="26142142"/>
                <a:ext cx="3503548" cy="2749270"/>
              </a:xfrm>
              <a:prstGeom prst="rect">
                <a:avLst/>
              </a:prstGeom>
              <a:solidFill>
                <a:schemeClr val="accent2">
                  <a:lumMod val="40000"/>
                  <a:lumOff val="60000"/>
                </a:schemeClr>
              </a:solidFill>
            </p:spPr>
            <p:txBody>
              <a:bodyPr wrap="square" rtlCol="0">
                <a:spAutoFit/>
              </a:bodyPr>
              <a:lstStyle/>
              <a:p>
                <a:pPr algn="ctr"/>
                <a:r>
                  <a:rPr lang="en-US" sz="2000" dirty="0"/>
                  <a:t>D.R. of the Congo</a:t>
                </a:r>
              </a:p>
            </p:txBody>
          </p:sp>
          <p:sp>
            <p:nvSpPr>
              <p:cNvPr id="19" name="TextBox 18">
                <a:extLst>
                  <a:ext uri="{FF2B5EF4-FFF2-40B4-BE49-F238E27FC236}">
                    <a16:creationId xmlns:a16="http://schemas.microsoft.com/office/drawing/2014/main" id="{D8435A5E-2A0B-8895-684B-1B183EBA1807}"/>
                  </a:ext>
                </a:extLst>
              </p:cNvPr>
              <p:cNvSpPr txBox="1"/>
              <p:nvPr/>
            </p:nvSpPr>
            <p:spPr>
              <a:xfrm>
                <a:off x="22474280" y="22116216"/>
                <a:ext cx="4740342" cy="1908781"/>
              </a:xfrm>
              <a:prstGeom prst="rect">
                <a:avLst/>
              </a:prstGeom>
              <a:solidFill>
                <a:schemeClr val="accent2">
                  <a:lumMod val="40000"/>
                  <a:lumOff val="60000"/>
                </a:schemeClr>
              </a:solidFill>
            </p:spPr>
            <p:txBody>
              <a:bodyPr wrap="square" rtlCol="0">
                <a:spAutoFit/>
              </a:bodyPr>
              <a:lstStyle/>
              <a:p>
                <a:pPr algn="ctr"/>
                <a:r>
                  <a:rPr lang="en-US" sz="2000" dirty="0"/>
                  <a:t>Central African Rep.</a:t>
                </a:r>
              </a:p>
            </p:txBody>
          </p:sp>
          <p:sp>
            <p:nvSpPr>
              <p:cNvPr id="20" name="TextBox 19">
                <a:extLst>
                  <a:ext uri="{FF2B5EF4-FFF2-40B4-BE49-F238E27FC236}">
                    <a16:creationId xmlns:a16="http://schemas.microsoft.com/office/drawing/2014/main" id="{FF06B3C7-2B5B-BBA5-D422-4EF1F7336469}"/>
                  </a:ext>
                </a:extLst>
              </p:cNvPr>
              <p:cNvSpPr txBox="1"/>
              <p:nvPr/>
            </p:nvSpPr>
            <p:spPr>
              <a:xfrm>
                <a:off x="25820703" y="20579054"/>
                <a:ext cx="2860633" cy="1083047"/>
              </a:xfrm>
              <a:prstGeom prst="rect">
                <a:avLst/>
              </a:prstGeom>
              <a:solidFill>
                <a:schemeClr val="accent2">
                  <a:lumMod val="40000"/>
                  <a:lumOff val="60000"/>
                </a:schemeClr>
              </a:solidFill>
            </p:spPr>
            <p:txBody>
              <a:bodyPr wrap="square" rtlCol="0">
                <a:spAutoFit/>
              </a:bodyPr>
              <a:lstStyle/>
              <a:p>
                <a:pPr algn="ctr"/>
                <a:r>
                  <a:rPr lang="en-US" sz="2000" dirty="0"/>
                  <a:t>Sudan</a:t>
                </a:r>
              </a:p>
            </p:txBody>
          </p:sp>
          <p:sp>
            <p:nvSpPr>
              <p:cNvPr id="21" name="TextBox 20">
                <a:extLst>
                  <a:ext uri="{FF2B5EF4-FFF2-40B4-BE49-F238E27FC236}">
                    <a16:creationId xmlns:a16="http://schemas.microsoft.com/office/drawing/2014/main" id="{17EF6BE1-32DB-9A53-4408-414E3A54A90C}"/>
                  </a:ext>
                </a:extLst>
              </p:cNvPr>
              <p:cNvSpPr txBox="1"/>
              <p:nvPr/>
            </p:nvSpPr>
            <p:spPr>
              <a:xfrm>
                <a:off x="20153519" y="19900292"/>
                <a:ext cx="4146249" cy="1083047"/>
              </a:xfrm>
              <a:prstGeom prst="rect">
                <a:avLst/>
              </a:prstGeom>
              <a:solidFill>
                <a:schemeClr val="accent2">
                  <a:lumMod val="40000"/>
                  <a:lumOff val="60000"/>
                </a:schemeClr>
              </a:solidFill>
            </p:spPr>
            <p:txBody>
              <a:bodyPr wrap="square" rtlCol="0">
                <a:spAutoFit/>
              </a:bodyPr>
              <a:lstStyle/>
              <a:p>
                <a:pPr algn="ctr"/>
                <a:r>
                  <a:rPr lang="en-US" sz="2000" dirty="0"/>
                  <a:t>Venezuela</a:t>
                </a:r>
              </a:p>
            </p:txBody>
          </p:sp>
          <p:sp>
            <p:nvSpPr>
              <p:cNvPr id="22" name="TextBox 21">
                <a:extLst>
                  <a:ext uri="{FF2B5EF4-FFF2-40B4-BE49-F238E27FC236}">
                    <a16:creationId xmlns:a16="http://schemas.microsoft.com/office/drawing/2014/main" id="{5529BF08-B5B1-C64F-999C-A501358C75B3}"/>
                  </a:ext>
                </a:extLst>
              </p:cNvPr>
              <p:cNvSpPr txBox="1"/>
              <p:nvPr/>
            </p:nvSpPr>
            <p:spPr>
              <a:xfrm>
                <a:off x="29288451" y="15743040"/>
                <a:ext cx="3251853" cy="1083047"/>
              </a:xfrm>
              <a:prstGeom prst="rect">
                <a:avLst/>
              </a:prstGeom>
              <a:solidFill>
                <a:schemeClr val="accent2">
                  <a:lumMod val="40000"/>
                  <a:lumOff val="60000"/>
                </a:schemeClr>
              </a:solidFill>
            </p:spPr>
            <p:txBody>
              <a:bodyPr wrap="square" rtlCol="0">
                <a:spAutoFit/>
              </a:bodyPr>
              <a:lstStyle/>
              <a:p>
                <a:pPr algn="ctr"/>
                <a:r>
                  <a:rPr lang="en-US" sz="2000" dirty="0"/>
                  <a:t>Ukraine</a:t>
                </a:r>
              </a:p>
            </p:txBody>
          </p:sp>
          <p:sp>
            <p:nvSpPr>
              <p:cNvPr id="23" name="Oval 22">
                <a:extLst>
                  <a:ext uri="{FF2B5EF4-FFF2-40B4-BE49-F238E27FC236}">
                    <a16:creationId xmlns:a16="http://schemas.microsoft.com/office/drawing/2014/main" id="{4A8E8099-5436-8D12-D4C4-C55A389A1FB1}"/>
                  </a:ext>
                </a:extLst>
              </p:cNvPr>
              <p:cNvSpPr/>
              <p:nvPr/>
            </p:nvSpPr>
            <p:spPr>
              <a:xfrm>
                <a:off x="21035138" y="22848709"/>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40DE892A-443D-3CF7-35C1-309FF653CAAA}"/>
                  </a:ext>
                </a:extLst>
              </p:cNvPr>
              <p:cNvSpPr/>
              <p:nvPr/>
            </p:nvSpPr>
            <p:spPr>
              <a:xfrm>
                <a:off x="29567455" y="20104299"/>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B42B1909-678E-80CE-D464-0AEB402B160C}"/>
                  </a:ext>
                </a:extLst>
              </p:cNvPr>
              <p:cNvSpPr/>
              <p:nvPr/>
            </p:nvSpPr>
            <p:spPr>
              <a:xfrm>
                <a:off x="31799735" y="19900292"/>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EBC3F1FC-8291-FFCF-28D0-6E0FFA526ECF}"/>
                  </a:ext>
                </a:extLst>
              </p:cNvPr>
              <p:cNvSpPr/>
              <p:nvPr/>
            </p:nvSpPr>
            <p:spPr>
              <a:xfrm>
                <a:off x="34580974" y="21368584"/>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9E8C5FD6-ECE4-2969-C295-60D1D7713A47}"/>
                  </a:ext>
                </a:extLst>
              </p:cNvPr>
              <p:cNvSpPr/>
              <p:nvPr/>
            </p:nvSpPr>
            <p:spPr>
              <a:xfrm>
                <a:off x="30234449" y="21683558"/>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63B45C48-7134-7BC8-DB74-0CEC9A52D9A7}"/>
                  </a:ext>
                </a:extLst>
              </p:cNvPr>
              <p:cNvSpPr/>
              <p:nvPr/>
            </p:nvSpPr>
            <p:spPr>
              <a:xfrm>
                <a:off x="30936125" y="22750904"/>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74C54077-4597-307D-F897-7EB3B3245F3D}"/>
                  </a:ext>
                </a:extLst>
              </p:cNvPr>
              <p:cNvSpPr/>
              <p:nvPr/>
            </p:nvSpPr>
            <p:spPr>
              <a:xfrm>
                <a:off x="29727512" y="22848709"/>
                <a:ext cx="901027" cy="107929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a:extLst>
                  <a:ext uri="{FF2B5EF4-FFF2-40B4-BE49-F238E27FC236}">
                    <a16:creationId xmlns:a16="http://schemas.microsoft.com/office/drawing/2014/main" id="{171D838D-9EDA-4237-8E67-65BA672868A0}"/>
                  </a:ext>
                </a:extLst>
              </p:cNvPr>
              <p:cNvSpPr/>
              <p:nvPr/>
            </p:nvSpPr>
            <p:spPr>
              <a:xfrm>
                <a:off x="28652855" y="23564775"/>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Oval 30">
                <a:extLst>
                  <a:ext uri="{FF2B5EF4-FFF2-40B4-BE49-F238E27FC236}">
                    <a16:creationId xmlns:a16="http://schemas.microsoft.com/office/drawing/2014/main" id="{3B5F71C8-CC0A-5F29-5119-DFCBBE61E9D3}"/>
                  </a:ext>
                </a:extLst>
              </p:cNvPr>
              <p:cNvSpPr/>
              <p:nvPr/>
            </p:nvSpPr>
            <p:spPr>
              <a:xfrm>
                <a:off x="27942074" y="22586611"/>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Oval 31">
                <a:extLst>
                  <a:ext uri="{FF2B5EF4-FFF2-40B4-BE49-F238E27FC236}">
                    <a16:creationId xmlns:a16="http://schemas.microsoft.com/office/drawing/2014/main" id="{B5084B59-578D-1830-B85C-34E8440C0D5B}"/>
                  </a:ext>
                </a:extLst>
              </p:cNvPr>
              <p:cNvSpPr/>
              <p:nvPr/>
            </p:nvSpPr>
            <p:spPr>
              <a:xfrm>
                <a:off x="29001676" y="21834799"/>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Oval 32">
                <a:extLst>
                  <a:ext uri="{FF2B5EF4-FFF2-40B4-BE49-F238E27FC236}">
                    <a16:creationId xmlns:a16="http://schemas.microsoft.com/office/drawing/2014/main" id="{899C65BC-E0FF-DDB5-79F0-9EE7E2C20223}"/>
                  </a:ext>
                </a:extLst>
              </p:cNvPr>
              <p:cNvSpPr/>
              <p:nvPr/>
            </p:nvSpPr>
            <p:spPr>
              <a:xfrm>
                <a:off x="29822925" y="18428836"/>
                <a:ext cx="1131558" cy="10792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5" name="Straight Connector 34">
                <a:extLst>
                  <a:ext uri="{FF2B5EF4-FFF2-40B4-BE49-F238E27FC236}">
                    <a16:creationId xmlns:a16="http://schemas.microsoft.com/office/drawing/2014/main" id="{17703423-A5B6-E0A9-CF4E-1E0C8600EC78}"/>
                  </a:ext>
                </a:extLst>
              </p:cNvPr>
              <p:cNvCxnSpPr>
                <a:cxnSpLocks/>
                <a:stCxn id="21" idx="2"/>
                <a:endCxn id="23" idx="0"/>
              </p:cNvCxnSpPr>
              <p:nvPr/>
            </p:nvCxnSpPr>
            <p:spPr>
              <a:xfrm flipH="1">
                <a:off x="21600918" y="20983339"/>
                <a:ext cx="625726" cy="186537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8E385D-B232-7FB3-A481-889A1A225C7F}"/>
                  </a:ext>
                </a:extLst>
              </p:cNvPr>
              <p:cNvCxnSpPr>
                <a:cxnSpLocks/>
                <a:stCxn id="11" idx="2"/>
                <a:endCxn id="24" idx="1"/>
              </p:cNvCxnSpPr>
              <p:nvPr/>
            </p:nvCxnSpPr>
            <p:spPr>
              <a:xfrm>
                <a:off x="27089920" y="18955548"/>
                <a:ext cx="2643246" cy="130681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69BE22B-DF14-1237-CD5A-A5C7DB119BAE}"/>
                  </a:ext>
                </a:extLst>
              </p:cNvPr>
              <p:cNvCxnSpPr>
                <a:cxnSpLocks/>
                <a:stCxn id="22" idx="2"/>
              </p:cNvCxnSpPr>
              <p:nvPr/>
            </p:nvCxnSpPr>
            <p:spPr>
              <a:xfrm flipH="1">
                <a:off x="30405676" y="16826086"/>
                <a:ext cx="508702" cy="170540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7A6F13-CFFA-4452-93FE-F704F24CEB9B}"/>
                  </a:ext>
                </a:extLst>
              </p:cNvPr>
              <p:cNvCxnSpPr>
                <a:cxnSpLocks/>
                <a:stCxn id="26" idx="6"/>
                <a:endCxn id="15" idx="1"/>
              </p:cNvCxnSpPr>
              <p:nvPr/>
            </p:nvCxnSpPr>
            <p:spPr>
              <a:xfrm>
                <a:off x="35712533" y="21908234"/>
                <a:ext cx="1486798" cy="74135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224DFC-B53F-1606-425C-A2F04959ACC3}"/>
                  </a:ext>
                </a:extLst>
              </p:cNvPr>
              <p:cNvCxnSpPr>
                <a:cxnSpLocks/>
                <a:stCxn id="16" idx="2"/>
                <a:endCxn id="25" idx="7"/>
              </p:cNvCxnSpPr>
              <p:nvPr/>
            </p:nvCxnSpPr>
            <p:spPr>
              <a:xfrm flipH="1">
                <a:off x="32765581" y="18793850"/>
                <a:ext cx="1657044" cy="126450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ACAC21-8942-E0B2-D3F6-735C0348E308}"/>
                  </a:ext>
                </a:extLst>
              </p:cNvPr>
              <p:cNvCxnSpPr>
                <a:cxnSpLocks/>
                <a:stCxn id="13" idx="2"/>
                <a:endCxn id="27" idx="6"/>
              </p:cNvCxnSpPr>
              <p:nvPr/>
            </p:nvCxnSpPr>
            <p:spPr>
              <a:xfrm flipH="1">
                <a:off x="31366006" y="20392266"/>
                <a:ext cx="4796382" cy="18309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D5003D7-41B8-F875-0541-49A3211FC1D3}"/>
                  </a:ext>
                </a:extLst>
              </p:cNvPr>
              <p:cNvCxnSpPr>
                <a:cxnSpLocks/>
                <a:stCxn id="20" idx="2"/>
                <a:endCxn id="32" idx="2"/>
              </p:cNvCxnSpPr>
              <p:nvPr/>
            </p:nvCxnSpPr>
            <p:spPr>
              <a:xfrm>
                <a:off x="27251021" y="21662101"/>
                <a:ext cx="1750655" cy="71234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687FF5-EFD0-4703-3E62-CCD2F5FFF662}"/>
                  </a:ext>
                </a:extLst>
              </p:cNvPr>
              <p:cNvCxnSpPr>
                <a:cxnSpLocks/>
              </p:cNvCxnSpPr>
              <p:nvPr/>
            </p:nvCxnSpPr>
            <p:spPr>
              <a:xfrm>
                <a:off x="31987997" y="23564775"/>
                <a:ext cx="1956661" cy="107929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AE75AD6-198F-E996-1283-CC30790E586E}"/>
                  </a:ext>
                </a:extLst>
              </p:cNvPr>
              <p:cNvCxnSpPr>
                <a:cxnSpLocks/>
                <a:stCxn id="29" idx="4"/>
              </p:cNvCxnSpPr>
              <p:nvPr/>
            </p:nvCxnSpPr>
            <p:spPr>
              <a:xfrm>
                <a:off x="30178026" y="23928007"/>
                <a:ext cx="2407174" cy="38810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ADE787-27E0-4D57-0D67-65E05AC065CD}"/>
                  </a:ext>
                </a:extLst>
              </p:cNvPr>
              <p:cNvCxnSpPr>
                <a:cxnSpLocks/>
              </p:cNvCxnSpPr>
              <p:nvPr/>
            </p:nvCxnSpPr>
            <p:spPr>
              <a:xfrm flipH="1" flipV="1">
                <a:off x="27214622" y="23066496"/>
                <a:ext cx="727452" cy="22405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7DA209F-DBD1-FF07-D426-F1D0FB283C95}"/>
                  </a:ext>
                </a:extLst>
              </p:cNvPr>
              <p:cNvCxnSpPr>
                <a:cxnSpLocks/>
                <a:stCxn id="30" idx="3"/>
              </p:cNvCxnSpPr>
              <p:nvPr/>
            </p:nvCxnSpPr>
            <p:spPr>
              <a:xfrm flipH="1">
                <a:off x="26359426" y="24486013"/>
                <a:ext cx="2459142" cy="164573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1355B98-8CE4-5357-C08F-0E98DBDDD6A5}"/>
                </a:ext>
              </a:extLst>
            </p:cNvPr>
            <p:cNvSpPr txBox="1"/>
            <p:nvPr/>
          </p:nvSpPr>
          <p:spPr>
            <a:xfrm>
              <a:off x="17802269" y="8092733"/>
              <a:ext cx="9590730" cy="468172"/>
            </a:xfrm>
            <a:prstGeom prst="rect">
              <a:avLst/>
            </a:prstGeom>
            <a:noFill/>
          </p:spPr>
          <p:txBody>
            <a:bodyPr wrap="square" rtlCol="0">
              <a:spAutoFit/>
            </a:bodyPr>
            <a:lstStyle/>
            <a:p>
              <a:pPr algn="ctr"/>
              <a:r>
                <a:rPr lang="en-US" sz="2000" dirty="0"/>
                <a:t>Origin Countries of a Majority of Refugees in USA</a:t>
              </a:r>
            </a:p>
          </p:txBody>
        </p:sp>
      </p:grpSp>
      <p:pic>
        <p:nvPicPr>
          <p:cNvPr id="58" name="Picture 57" descr="Chart, bar chart&#10;&#10;Description automatically generated">
            <a:extLst>
              <a:ext uri="{FF2B5EF4-FFF2-40B4-BE49-F238E27FC236}">
                <a16:creationId xmlns:a16="http://schemas.microsoft.com/office/drawing/2014/main" id="{280900C3-3090-FEB0-8331-21116B648D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5946" y="22734124"/>
            <a:ext cx="12529825" cy="7482023"/>
          </a:xfrm>
          <a:prstGeom prst="rect">
            <a:avLst/>
          </a:prstGeom>
        </p:spPr>
      </p:pic>
      <p:pic>
        <p:nvPicPr>
          <p:cNvPr id="60" name="Picture 59" descr="Chart, bar chart&#10;&#10;Description automatically generated">
            <a:extLst>
              <a:ext uri="{FF2B5EF4-FFF2-40B4-BE49-F238E27FC236}">
                <a16:creationId xmlns:a16="http://schemas.microsoft.com/office/drawing/2014/main" id="{71AEB0F5-8B35-C05B-C5B6-8CAD73060D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5947" y="15669696"/>
            <a:ext cx="12529824" cy="7000593"/>
          </a:xfrm>
          <a:prstGeom prst="rect">
            <a:avLst/>
          </a:prstGeom>
        </p:spPr>
      </p:pic>
      <p:sp>
        <p:nvSpPr>
          <p:cNvPr id="61" name="Rounded Rectangle 60">
            <a:extLst>
              <a:ext uri="{FF2B5EF4-FFF2-40B4-BE49-F238E27FC236}">
                <a16:creationId xmlns:a16="http://schemas.microsoft.com/office/drawing/2014/main" id="{A16870CE-AF21-9B4B-0B17-414573898A4F}"/>
              </a:ext>
            </a:extLst>
          </p:cNvPr>
          <p:cNvSpPr/>
          <p:nvPr/>
        </p:nvSpPr>
        <p:spPr>
          <a:xfrm>
            <a:off x="18105131" y="6168508"/>
            <a:ext cx="10102975" cy="503331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Methods:</a:t>
            </a:r>
          </a:p>
          <a:p>
            <a:pPr algn="ctr"/>
            <a:r>
              <a:rPr lang="en-US" sz="4000" dirty="0">
                <a:solidFill>
                  <a:schemeClr val="tx1"/>
                </a:solidFill>
                <a:effectLst/>
                <a:latin typeface="+mj-lt"/>
                <a:ea typeface="Times New Roman" panose="02020603050405020304" pitchFamily="18" charset="0"/>
              </a:rPr>
              <a:t>Research determining the effectivity of the two tests has been published. By comparing the two tests together and measuring the data sets I will be able to determine which of the two screening tests </a:t>
            </a:r>
            <a:r>
              <a:rPr lang="en-US" sz="4000" dirty="0">
                <a:effectLst/>
                <a:latin typeface="+mj-lt"/>
                <a:ea typeface="Times New Roman" panose="02020603050405020304" pitchFamily="18" charset="0"/>
              </a:rPr>
              <a:t>are more effective at determining the results of PPD in an immigrant population.</a:t>
            </a:r>
          </a:p>
        </p:txBody>
      </p:sp>
      <p:sp>
        <p:nvSpPr>
          <p:cNvPr id="62" name="Rounded Rectangle 61">
            <a:extLst>
              <a:ext uri="{FF2B5EF4-FFF2-40B4-BE49-F238E27FC236}">
                <a16:creationId xmlns:a16="http://schemas.microsoft.com/office/drawing/2014/main" id="{9708E8F2-9F3A-C82C-03ED-A4CE84D9FDC7}"/>
              </a:ext>
            </a:extLst>
          </p:cNvPr>
          <p:cNvSpPr/>
          <p:nvPr/>
        </p:nvSpPr>
        <p:spPr>
          <a:xfrm>
            <a:off x="247254" y="6334720"/>
            <a:ext cx="14484617" cy="925123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Purpose:</a:t>
            </a:r>
          </a:p>
          <a:p>
            <a:pPr marL="0" marR="0">
              <a:spcBef>
                <a:spcPts val="0"/>
              </a:spcBef>
              <a:spcAft>
                <a:spcPts val="0"/>
              </a:spcAft>
            </a:pPr>
            <a:r>
              <a:rPr lang="en-US" sz="4000" dirty="0">
                <a:solidFill>
                  <a:schemeClr val="tx1"/>
                </a:solidFill>
                <a:effectLst/>
                <a:latin typeface="+mj-lt"/>
                <a:ea typeface="Times New Roman" panose="02020603050405020304" pitchFamily="18" charset="0"/>
              </a:rPr>
              <a:t>Immigrant mothers check all the boxes that are significant risk factors for developing or exacerbating Postpartum Depression (PPD). These risk factors include, suffering in solitude, cultural conceptualizations, barriers to help seeking, and a lack of facilitators to help seeking. Despite this very little research has been done to find effective screening methods for this population.</a:t>
            </a:r>
          </a:p>
          <a:p>
            <a:pPr marL="0" marR="0">
              <a:spcBef>
                <a:spcPts val="0"/>
              </a:spcBef>
              <a:spcAft>
                <a:spcPts val="0"/>
              </a:spcAft>
            </a:pPr>
            <a:r>
              <a:rPr lang="en-US" sz="4000" dirty="0">
                <a:solidFill>
                  <a:schemeClr val="tx1"/>
                </a:solidFill>
                <a:effectLst/>
                <a:latin typeface="+mj-lt"/>
                <a:ea typeface="Times New Roman" panose="02020603050405020304" pitchFamily="18" charset="0"/>
              </a:rPr>
              <a:t>The purpose of this research project is to compile the works of those before me to determine whether the Edinburgh Postnatal Depression or the PHQ 9 screening tool is the most effective for immigrant mothers. Further research projects will be conducted using the most efficient screening method to see the prevalence of PPD in the Utah refugee population. </a:t>
            </a:r>
          </a:p>
        </p:txBody>
      </p:sp>
      <p:sp>
        <p:nvSpPr>
          <p:cNvPr id="63" name="Rounded Rectangle 62">
            <a:extLst>
              <a:ext uri="{FF2B5EF4-FFF2-40B4-BE49-F238E27FC236}">
                <a16:creationId xmlns:a16="http://schemas.microsoft.com/office/drawing/2014/main" id="{EF2435A2-D15B-6C1B-BC3A-9D5C42D01F15}"/>
              </a:ext>
            </a:extLst>
          </p:cNvPr>
          <p:cNvSpPr/>
          <p:nvPr/>
        </p:nvSpPr>
        <p:spPr>
          <a:xfrm>
            <a:off x="31012589" y="6334720"/>
            <a:ext cx="11687615" cy="617385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Results:</a:t>
            </a:r>
          </a:p>
          <a:p>
            <a:pPr marL="0" marR="0">
              <a:spcBef>
                <a:spcPts val="0"/>
              </a:spcBef>
              <a:spcAft>
                <a:spcPts val="0"/>
              </a:spcAft>
            </a:pPr>
            <a:r>
              <a:rPr lang="en-US" sz="4000" dirty="0">
                <a:solidFill>
                  <a:schemeClr val="tx1"/>
                </a:solidFill>
                <a:effectLst/>
                <a:latin typeface="+mj-lt"/>
                <a:ea typeface="Times New Roman" panose="02020603050405020304" pitchFamily="18" charset="0"/>
              </a:rPr>
              <a:t>The PHQ test was found to have the widest reach across cultural barriers, while the Edinburgh screening test was facilitated by interpreters present during the screening causing the patient some reluctance in opening to the physician. Effectiveness was shown in multiple studies to come more from the screening method of the physician than the screening tool itself. </a:t>
            </a:r>
          </a:p>
        </p:txBody>
      </p:sp>
      <p:sp>
        <p:nvSpPr>
          <p:cNvPr id="1024" name="Rounded Rectangle 1023">
            <a:extLst>
              <a:ext uri="{FF2B5EF4-FFF2-40B4-BE49-F238E27FC236}">
                <a16:creationId xmlns:a16="http://schemas.microsoft.com/office/drawing/2014/main" id="{7E5662E5-57A6-05B3-A6D1-9E7FB219AE2D}"/>
              </a:ext>
            </a:extLst>
          </p:cNvPr>
          <p:cNvSpPr/>
          <p:nvPr/>
        </p:nvSpPr>
        <p:spPr>
          <a:xfrm>
            <a:off x="16416724" y="20998204"/>
            <a:ext cx="13142395" cy="893912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Conclusions:</a:t>
            </a:r>
          </a:p>
          <a:p>
            <a:pPr algn="ctr"/>
            <a:endParaRPr lang="en-US" sz="4000" b="1" dirty="0">
              <a:solidFill>
                <a:schemeClr val="tx1"/>
              </a:solidFill>
              <a:latin typeface="+mj-lt"/>
            </a:endParaRPr>
          </a:p>
          <a:p>
            <a:r>
              <a:rPr lang="en-US" sz="4000" dirty="0">
                <a:solidFill>
                  <a:schemeClr val="tx1"/>
                </a:solidFill>
                <a:effectLst/>
                <a:latin typeface="+mj-lt"/>
                <a:ea typeface="Times New Roman" panose="02020603050405020304" pitchFamily="18" charset="0"/>
              </a:rPr>
              <a:t>Both the </a:t>
            </a:r>
            <a:r>
              <a:rPr lang="en-US" sz="4000" dirty="0">
                <a:solidFill>
                  <a:schemeClr val="tx1"/>
                </a:solidFill>
                <a:latin typeface="+mj-lt"/>
                <a:ea typeface="Times New Roman" panose="02020603050405020304" pitchFamily="18" charset="0"/>
              </a:rPr>
              <a:t>P</a:t>
            </a:r>
            <a:r>
              <a:rPr lang="en-US" sz="4000" dirty="0">
                <a:solidFill>
                  <a:schemeClr val="tx1"/>
                </a:solidFill>
                <a:effectLst/>
                <a:latin typeface="+mj-lt"/>
                <a:ea typeface="Times New Roman" panose="02020603050405020304" pitchFamily="18" charset="0"/>
              </a:rPr>
              <a:t>HQ 9 and the Edinburgh screening tools were found to be effective, though the method in which they were used was seen to be the key indicator of a successful screening. Due to the PHQ-9 9 test having many culturally appropriate translations, it was seen as the more effective test to determine depression. Overall during the physician screening process most physicians felt that the tools would be ineffective because they were facilitating the tools often through several barriers, cultural and lingual being the foremost. </a:t>
            </a:r>
          </a:p>
          <a:p>
            <a:pPr algn="ctr"/>
            <a:r>
              <a:rPr lang="en-US" sz="4000" dirty="0">
                <a:effectLst/>
                <a:latin typeface="+mj-lt"/>
                <a:ea typeface="Times New Roman" panose="02020603050405020304" pitchFamily="18" charset="0"/>
              </a:rPr>
              <a:t>more effective at determining the results of PPD in an immigrant population.</a:t>
            </a:r>
          </a:p>
        </p:txBody>
      </p:sp>
      <p:sp>
        <p:nvSpPr>
          <p:cNvPr id="1025" name="Rounded Rectangle 1024">
            <a:extLst>
              <a:ext uri="{FF2B5EF4-FFF2-40B4-BE49-F238E27FC236}">
                <a16:creationId xmlns:a16="http://schemas.microsoft.com/office/drawing/2014/main" id="{475DB19C-ECFF-DA5B-F1B0-8C6B1277B023}"/>
              </a:ext>
            </a:extLst>
          </p:cNvPr>
          <p:cNvSpPr/>
          <p:nvPr/>
        </p:nvSpPr>
        <p:spPr>
          <a:xfrm>
            <a:off x="30073235" y="24856662"/>
            <a:ext cx="13566321" cy="49695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References:</a:t>
            </a:r>
          </a:p>
          <a:p>
            <a:r>
              <a:rPr lang="en-US" sz="2800" i="1" dirty="0">
                <a:solidFill>
                  <a:schemeClr val="tx1"/>
                </a:solidFill>
                <a:effectLst/>
                <a:ea typeface="Yu Mincho" panose="02020400000000000000" pitchFamily="18" charset="-128"/>
                <a:cs typeface="Calibri" panose="020F0502020204030204" pitchFamily="34" charset="0"/>
              </a:rPr>
              <a:t>Health Indicator Report of Refugee arrivals</a:t>
            </a:r>
            <a:r>
              <a:rPr lang="en-US" sz="2800" dirty="0">
                <a:solidFill>
                  <a:schemeClr val="tx1"/>
                </a:solidFill>
                <a:effectLst/>
                <a:ea typeface="Yu Mincho" panose="02020400000000000000" pitchFamily="18" charset="-128"/>
                <a:cs typeface="Calibri" panose="020F0502020204030204" pitchFamily="34" charset="0"/>
              </a:rPr>
              <a:t>. (2022). </a:t>
            </a:r>
            <a:r>
              <a:rPr lang="en-US" sz="2800" dirty="0" err="1">
                <a:solidFill>
                  <a:schemeClr val="tx1"/>
                </a:solidFill>
                <a:effectLst/>
                <a:ea typeface="Yu Mincho" panose="02020400000000000000" pitchFamily="18" charset="-128"/>
                <a:cs typeface="Calibri" panose="020F0502020204030204" pitchFamily="34" charset="0"/>
              </a:rPr>
              <a:t>Ibis.health.utah.gov</a:t>
            </a:r>
            <a:r>
              <a:rPr lang="en-US" sz="2800" dirty="0">
                <a:solidFill>
                  <a:schemeClr val="tx1"/>
                </a:solidFill>
                <a:effectLst/>
                <a:ea typeface="Yu Mincho" panose="02020400000000000000" pitchFamily="18" charset="-128"/>
                <a:cs typeface="Calibri" panose="020F0502020204030204" pitchFamily="34" charset="0"/>
              </a:rPr>
              <a:t>/</a:t>
            </a:r>
            <a:r>
              <a:rPr lang="en-US" sz="2800" dirty="0" err="1">
                <a:solidFill>
                  <a:schemeClr val="tx1"/>
                </a:solidFill>
                <a:effectLst/>
                <a:ea typeface="Yu Mincho" panose="02020400000000000000" pitchFamily="18" charset="-128"/>
                <a:cs typeface="Calibri" panose="020F0502020204030204" pitchFamily="34" charset="0"/>
              </a:rPr>
              <a:t>ibisph</a:t>
            </a:r>
            <a:r>
              <a:rPr lang="en-US" sz="2800" dirty="0">
                <a:solidFill>
                  <a:schemeClr val="tx1"/>
                </a:solidFill>
                <a:effectLst/>
                <a:ea typeface="Yu Mincho" panose="02020400000000000000" pitchFamily="18" charset="-128"/>
                <a:cs typeface="Calibri" panose="020F0502020204030204" pitchFamily="34" charset="0"/>
              </a:rPr>
              <a:t>-view/</a:t>
            </a:r>
            <a:r>
              <a:rPr lang="en-US" sz="2800" dirty="0" err="1">
                <a:solidFill>
                  <a:schemeClr val="tx1"/>
                </a:solidFill>
                <a:effectLst/>
                <a:ea typeface="Yu Mincho" panose="02020400000000000000" pitchFamily="18" charset="-128"/>
                <a:cs typeface="Calibri" panose="020F0502020204030204" pitchFamily="34" charset="0"/>
              </a:rPr>
              <a:t>RefArr.html</a:t>
            </a:r>
            <a:r>
              <a:rPr lang="en-US" sz="2800" dirty="0">
                <a:solidFill>
                  <a:schemeClr val="tx1"/>
                </a:solidFill>
                <a:effectLst/>
                <a:ea typeface="Yu Mincho" panose="02020400000000000000" pitchFamily="18" charset="-128"/>
                <a:cs typeface="Calibri" panose="020F0502020204030204" pitchFamily="34" charset="0"/>
              </a:rPr>
              <a:t> </a:t>
            </a:r>
            <a:endParaRPr lang="en-US" sz="2800" dirty="0">
              <a:solidFill>
                <a:schemeClr val="tx1"/>
              </a:solidFill>
              <a:effectLst/>
              <a:ea typeface="Yu Mincho" panose="02020400000000000000" pitchFamily="18" charset="-128"/>
              <a:cs typeface="Times New Roman" panose="02020603050405020304" pitchFamily="18" charset="0"/>
            </a:endParaRPr>
          </a:p>
          <a:p>
            <a:r>
              <a:rPr lang="en-US" sz="2800" dirty="0" err="1">
                <a:solidFill>
                  <a:schemeClr val="tx1"/>
                </a:solidFill>
                <a:effectLst/>
                <a:ea typeface="Yu Mincho" panose="02020400000000000000" pitchFamily="18" charset="-128"/>
                <a:cs typeface="Calibri" panose="020F0502020204030204" pitchFamily="34" charset="0"/>
              </a:rPr>
              <a:t>Mahboubeh</a:t>
            </a:r>
            <a:r>
              <a:rPr lang="en-US" sz="2800" dirty="0">
                <a:solidFill>
                  <a:schemeClr val="tx1"/>
                </a:solidFill>
                <a:effectLst/>
                <a:ea typeface="Yu Mincho" panose="02020400000000000000" pitchFamily="18" charset="-128"/>
                <a:cs typeface="Calibri" panose="020F0502020204030204" pitchFamily="34" charset="0"/>
              </a:rPr>
              <a:t> </a:t>
            </a:r>
            <a:r>
              <a:rPr lang="en-US" sz="2800" dirty="0" err="1">
                <a:solidFill>
                  <a:schemeClr val="tx1"/>
                </a:solidFill>
                <a:effectLst/>
                <a:ea typeface="Yu Mincho" panose="02020400000000000000" pitchFamily="18" charset="-128"/>
                <a:cs typeface="Calibri" panose="020F0502020204030204" pitchFamily="34" charset="0"/>
              </a:rPr>
              <a:t>Dadfar</a:t>
            </a:r>
            <a:r>
              <a:rPr lang="en-US" sz="2800" dirty="0">
                <a:solidFill>
                  <a:schemeClr val="tx1"/>
                </a:solidFill>
                <a:effectLst/>
                <a:ea typeface="Yu Mincho" panose="02020400000000000000" pitchFamily="18" charset="-128"/>
                <a:cs typeface="Calibri" panose="020F0502020204030204" pitchFamily="34" charset="0"/>
              </a:rPr>
              <a:t>, Z. K., 2 David Lester2. (2018). Reliability and </a:t>
            </a:r>
            <a:r>
              <a:rPr lang="en-US" sz="2800" dirty="0" err="1">
                <a:solidFill>
                  <a:schemeClr val="tx1"/>
                </a:solidFill>
                <a:effectLst/>
                <a:ea typeface="Yu Mincho" panose="02020400000000000000" pitchFamily="18" charset="-128"/>
                <a:cs typeface="Calibri" panose="020F0502020204030204" pitchFamily="34" charset="0"/>
              </a:rPr>
              <a:t>Validiy</a:t>
            </a:r>
            <a:r>
              <a:rPr lang="en-US" sz="2800" dirty="0">
                <a:solidFill>
                  <a:schemeClr val="tx1"/>
                </a:solidFill>
                <a:effectLst/>
                <a:ea typeface="Yu Mincho" panose="02020400000000000000" pitchFamily="18" charset="-128"/>
                <a:cs typeface="Calibri" panose="020F0502020204030204" pitchFamily="34" charset="0"/>
              </a:rPr>
              <a:t> of the Farsi Version  of the Patient Health Questionnaire-9 (PHQ-9) with Iranian Psychiatric Outpatients. </a:t>
            </a:r>
            <a:r>
              <a:rPr lang="en-US" sz="2800" i="1" dirty="0">
                <a:solidFill>
                  <a:schemeClr val="tx1"/>
                </a:solidFill>
                <a:effectLst/>
                <a:ea typeface="Yu Mincho" panose="02020400000000000000" pitchFamily="18" charset="-128"/>
                <a:cs typeface="Calibri" panose="020F0502020204030204" pitchFamily="34" charset="0"/>
              </a:rPr>
              <a:t>Trends in Psychiatry and Psychology</a:t>
            </a:r>
            <a:r>
              <a:rPr lang="en-US" sz="2800" dirty="0">
                <a:solidFill>
                  <a:schemeClr val="tx1"/>
                </a:solidFill>
                <a:effectLst/>
                <a:ea typeface="Yu Mincho" panose="02020400000000000000" pitchFamily="18" charset="-128"/>
                <a:cs typeface="Calibri" panose="020F0502020204030204" pitchFamily="34" charset="0"/>
              </a:rPr>
              <a:t>. https://</a:t>
            </a:r>
            <a:r>
              <a:rPr lang="en-US" sz="2800" dirty="0" err="1">
                <a:solidFill>
                  <a:schemeClr val="tx1"/>
                </a:solidFill>
                <a:effectLst/>
                <a:ea typeface="Yu Mincho" panose="02020400000000000000" pitchFamily="18" charset="-128"/>
                <a:cs typeface="Calibri" panose="020F0502020204030204" pitchFamily="34" charset="0"/>
              </a:rPr>
              <a:t>www.scielo.br</a:t>
            </a:r>
            <a:r>
              <a:rPr lang="en-US" sz="2800" dirty="0">
                <a:solidFill>
                  <a:schemeClr val="tx1"/>
                </a:solidFill>
                <a:effectLst/>
                <a:ea typeface="Yu Mincho" panose="02020400000000000000" pitchFamily="18" charset="-128"/>
                <a:cs typeface="Calibri" panose="020F0502020204030204" pitchFamily="34" charset="0"/>
              </a:rPr>
              <a:t>/j/trends/</a:t>
            </a:r>
            <a:r>
              <a:rPr lang="en-US" sz="2800" dirty="0" err="1">
                <a:solidFill>
                  <a:schemeClr val="tx1"/>
                </a:solidFill>
                <a:effectLst/>
                <a:ea typeface="Yu Mincho" panose="02020400000000000000" pitchFamily="18" charset="-128"/>
                <a:cs typeface="Calibri" panose="020F0502020204030204" pitchFamily="34" charset="0"/>
              </a:rPr>
              <a:t>i</a:t>
            </a:r>
            <a:r>
              <a:rPr lang="en-US" sz="2800" dirty="0">
                <a:solidFill>
                  <a:schemeClr val="tx1"/>
                </a:solidFill>
                <a:effectLst/>
                <a:ea typeface="Yu Mincho" panose="02020400000000000000" pitchFamily="18" charset="-128"/>
                <a:cs typeface="Calibri" panose="020F0502020204030204" pitchFamily="34" charset="0"/>
              </a:rPr>
              <a:t>/2018.v40n2/ </a:t>
            </a:r>
            <a:endParaRPr lang="en-US" sz="2800" dirty="0">
              <a:solidFill>
                <a:schemeClr val="tx1"/>
              </a:solidFill>
              <a:effectLst/>
              <a:ea typeface="Yu Mincho" panose="02020400000000000000" pitchFamily="18" charset="-128"/>
              <a:cs typeface="Times New Roman" panose="02020603050405020304" pitchFamily="18" charset="0"/>
            </a:endParaRPr>
          </a:p>
          <a:p>
            <a:r>
              <a:rPr lang="en-US" sz="2800" dirty="0">
                <a:solidFill>
                  <a:schemeClr val="tx1"/>
                </a:solidFill>
                <a:effectLst/>
                <a:ea typeface="Yu Mincho" panose="02020400000000000000" pitchFamily="18" charset="-128"/>
                <a:cs typeface="Calibri" panose="020F0502020204030204" pitchFamily="34" charset="0"/>
              </a:rPr>
              <a:t>Cox, J. L., Holden, J.M., and </a:t>
            </a:r>
            <a:r>
              <a:rPr lang="en-US" sz="2800" dirty="0" err="1">
                <a:solidFill>
                  <a:schemeClr val="tx1"/>
                </a:solidFill>
                <a:effectLst/>
                <a:ea typeface="Yu Mincho" panose="02020400000000000000" pitchFamily="18" charset="-128"/>
                <a:cs typeface="Calibri" panose="020F0502020204030204" pitchFamily="34" charset="0"/>
              </a:rPr>
              <a:t>Sagovsky</a:t>
            </a:r>
            <a:r>
              <a:rPr lang="en-US" sz="2800" dirty="0">
                <a:solidFill>
                  <a:schemeClr val="tx1"/>
                </a:solidFill>
                <a:effectLst/>
                <a:ea typeface="Yu Mincho" panose="02020400000000000000" pitchFamily="18" charset="-128"/>
                <a:cs typeface="Calibri" panose="020F0502020204030204" pitchFamily="34" charset="0"/>
              </a:rPr>
              <a:t>, R. (1987). </a:t>
            </a:r>
            <a:r>
              <a:rPr lang="en-US" sz="2800" i="1" dirty="0">
                <a:solidFill>
                  <a:schemeClr val="tx1"/>
                </a:solidFill>
                <a:effectLst/>
                <a:ea typeface="Yu Mincho" panose="02020400000000000000" pitchFamily="18" charset="-128"/>
                <a:cs typeface="Calibri" panose="020F0502020204030204" pitchFamily="34" charset="0"/>
              </a:rPr>
              <a:t>Edinburgh Postnatal </a:t>
            </a:r>
            <a:r>
              <a:rPr lang="en-US" sz="2800" i="1" dirty="0" err="1">
                <a:solidFill>
                  <a:schemeClr val="tx1"/>
                </a:solidFill>
                <a:effectLst/>
                <a:ea typeface="Yu Mincho" panose="02020400000000000000" pitchFamily="18" charset="-128"/>
                <a:cs typeface="Calibri" panose="020F0502020204030204" pitchFamily="34" charset="0"/>
              </a:rPr>
              <a:t>Depressoin</a:t>
            </a:r>
            <a:r>
              <a:rPr lang="en-US" sz="2800" i="1" dirty="0">
                <a:solidFill>
                  <a:schemeClr val="tx1"/>
                </a:solidFill>
                <a:effectLst/>
                <a:ea typeface="Yu Mincho" panose="02020400000000000000" pitchFamily="18" charset="-128"/>
                <a:cs typeface="Calibri" panose="020F0502020204030204" pitchFamily="34" charset="0"/>
              </a:rPr>
              <a:t> Scale</a:t>
            </a:r>
            <a:r>
              <a:rPr lang="en-US" sz="2800" dirty="0">
                <a:solidFill>
                  <a:schemeClr val="tx1"/>
                </a:solidFill>
                <a:effectLst/>
                <a:ea typeface="Yu Mincho" panose="02020400000000000000" pitchFamily="18" charset="-128"/>
                <a:cs typeface="Calibri" panose="020F0502020204030204" pitchFamily="34" charset="0"/>
              </a:rPr>
              <a:t>. https://</a:t>
            </a:r>
            <a:r>
              <a:rPr lang="en-US" sz="2800" dirty="0" err="1">
                <a:solidFill>
                  <a:schemeClr val="tx1"/>
                </a:solidFill>
                <a:effectLst/>
                <a:ea typeface="Yu Mincho" panose="02020400000000000000" pitchFamily="18" charset="-128"/>
                <a:cs typeface="Calibri" panose="020F0502020204030204" pitchFamily="34" charset="0"/>
              </a:rPr>
              <a:t>www.fresno.ucsf.edu</a:t>
            </a:r>
            <a:r>
              <a:rPr lang="en-US" sz="2800" dirty="0">
                <a:solidFill>
                  <a:schemeClr val="tx1"/>
                </a:solidFill>
                <a:effectLst/>
                <a:ea typeface="Yu Mincho" panose="02020400000000000000" pitchFamily="18" charset="-128"/>
                <a:cs typeface="Calibri" panose="020F0502020204030204" pitchFamily="34" charset="0"/>
              </a:rPr>
              <a:t>/pediatrics/downloads/</a:t>
            </a:r>
            <a:r>
              <a:rPr lang="en-US" sz="2800" dirty="0" err="1">
                <a:solidFill>
                  <a:schemeClr val="tx1"/>
                </a:solidFill>
                <a:effectLst/>
                <a:ea typeface="Yu Mincho" panose="02020400000000000000" pitchFamily="18" charset="-128"/>
                <a:cs typeface="Calibri" panose="020F0502020204030204" pitchFamily="34" charset="0"/>
              </a:rPr>
              <a:t>edinburghscale.pdf</a:t>
            </a:r>
            <a:endParaRPr lang="en-US" sz="2800" dirty="0">
              <a:solidFill>
                <a:schemeClr val="tx1"/>
              </a:solidFill>
              <a:effectLst/>
              <a:ea typeface="Yu Mincho" panose="02020400000000000000" pitchFamily="18" charset="-128"/>
              <a:cs typeface="Times New Roman" panose="02020603050405020304" pitchFamily="18" charset="0"/>
            </a:endParaRPr>
          </a:p>
          <a:p>
            <a:pPr algn="ctr"/>
            <a:endParaRPr lang="en-US" sz="2800" b="1" dirty="0">
              <a:solidFill>
                <a:srgbClr val="282828"/>
              </a:solidFill>
              <a:latin typeface="+mj-lt"/>
            </a:endParaRPr>
          </a:p>
          <a:p>
            <a:pPr algn="ctr"/>
            <a:endParaRPr lang="en-US" sz="2800" b="1" dirty="0">
              <a:latin typeface="+mj-lt"/>
            </a:endParaRPr>
          </a:p>
        </p:txBody>
      </p:sp>
    </p:spTree>
    <p:extLst>
      <p:ext uri="{BB962C8B-B14F-4D97-AF65-F5344CB8AC3E}">
        <p14:creationId xmlns:p14="http://schemas.microsoft.com/office/powerpoint/2010/main" val="313152423"/>
      </p:ext>
    </p:extLst>
  </p:cSld>
  <p:clrMapOvr>
    <a:masterClrMapping/>
  </p:clrMapOvr>
</p:sld>
</file>

<file path=ppt/theme/theme1.xml><?xml version="1.0" encoding="utf-8"?>
<a:theme xmlns:a="http://schemas.openxmlformats.org/drawingml/2006/main" name="Noorda Research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orda Research Theme" id="{FF3619C1-7E05-4939-8871-B0B96DBF1514}" vid="{5B80C1B1-DA23-4389-8922-4A08F56838F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Noorda Research Theme</Template>
  <TotalTime>8097</TotalTime>
  <Words>537</Words>
  <Application>Microsoft Macintosh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Proxima Nova</vt:lpstr>
      <vt:lpstr>Arial</vt:lpstr>
      <vt:lpstr>Calibri</vt:lpstr>
      <vt:lpstr>Calibri Light</vt:lpstr>
      <vt:lpstr>Helvetica</vt:lpstr>
      <vt:lpstr>Times New Roman</vt:lpstr>
      <vt:lpstr>Noorda Research Theme</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Noorda College of Osteopathic Medicine</dc:title>
  <dc:creator>Schyler M. Richards</dc:creator>
  <cp:lastModifiedBy>Joshua Jensen</cp:lastModifiedBy>
  <cp:revision>13</cp:revision>
  <dcterms:created xsi:type="dcterms:W3CDTF">2021-05-11T15:22:36Z</dcterms:created>
  <dcterms:modified xsi:type="dcterms:W3CDTF">2023-02-14T20:15:51Z</dcterms:modified>
</cp:coreProperties>
</file>