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7"/>
  </p:notesMasterIdLst>
  <p:sldIdLst>
    <p:sldId id="284" r:id="rId6"/>
  </p:sldIdLst>
  <p:sldSz cx="43891200" cy="32918400"/>
  <p:notesSz cx="7010400" cy="9296400"/>
  <p:defaultTextStyle>
    <a:defPPr>
      <a:defRPr lang="en-US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664" userDrawn="1">
          <p15:clr>
            <a:srgbClr val="A4A3A4"/>
          </p15:clr>
        </p15:guide>
        <p15:guide id="2" pos="267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3225"/>
    <a:srgbClr val="924F3A"/>
    <a:srgbClr val="928181"/>
    <a:srgbClr val="817171"/>
    <a:srgbClr val="B8664B"/>
    <a:srgbClr val="9C6ADF"/>
    <a:srgbClr val="847B91"/>
    <a:srgbClr val="B97EFF"/>
    <a:srgbClr val="544A4A"/>
    <a:srgbClr val="31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2"/>
  </p:normalViewPr>
  <p:slideViewPr>
    <p:cSldViewPr snapToGrid="0">
      <p:cViewPr>
        <p:scale>
          <a:sx n="40" d="100"/>
          <a:sy n="40" d="100"/>
        </p:scale>
        <p:origin x="104" y="-488"/>
      </p:cViewPr>
      <p:guideLst>
        <p:guide orient="horz" pos="14664"/>
        <p:guide pos="267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AA8628B-498C-4334-A021-7472B24480C7}" type="datetimeFigureOut">
              <a:rPr lang="en-US" smtClean="0"/>
              <a:t>2/5/23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9F8DD0-B225-41AB-8F19-C3F8B3455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9F8DD0-B225-41AB-8F19-C3F8B34550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8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8C7BA-234A-4007-974D-D55D85E1E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005101-BDFB-433B-B5A5-533660875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7069"/>
            </a:lvl1pPr>
            <a:lvl2pPr marL="1346673" indent="0" algn="ctr">
              <a:buNone/>
              <a:defRPr sz="5891"/>
            </a:lvl2pPr>
            <a:lvl3pPr marL="2693346" indent="0" algn="ctr">
              <a:buNone/>
              <a:defRPr sz="5302"/>
            </a:lvl3pPr>
            <a:lvl4pPr marL="4040019" indent="0" algn="ctr">
              <a:buNone/>
              <a:defRPr sz="4712"/>
            </a:lvl4pPr>
            <a:lvl5pPr marL="5386692" indent="0" algn="ctr">
              <a:buNone/>
              <a:defRPr sz="4712"/>
            </a:lvl5pPr>
            <a:lvl6pPr marL="6733365" indent="0" algn="ctr">
              <a:buNone/>
              <a:defRPr sz="4712"/>
            </a:lvl6pPr>
            <a:lvl7pPr marL="8080038" indent="0" algn="ctr">
              <a:buNone/>
              <a:defRPr sz="4712"/>
            </a:lvl7pPr>
            <a:lvl8pPr marL="9426711" indent="0" algn="ctr">
              <a:buNone/>
              <a:defRPr sz="4712"/>
            </a:lvl8pPr>
            <a:lvl9pPr marL="10773384" indent="0" algn="ctr">
              <a:buNone/>
              <a:defRPr sz="4712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B777-2035-4590-8763-ECD43C4F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52F7E-3455-40EA-A2C0-98C0B267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B405A-9AB4-4CD0-AE7F-4F59933FC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B15C-CB84-4DB1-8422-D829DFA48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B8EA1-2C40-4031-AA29-79C396CDF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7D395-D378-498F-B3A4-48994946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2FB7-95F1-4254-A06E-B52A40BB4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44222-9376-47F3-85E2-2EA2AEB8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796072-BD84-4E20-B784-56BEBEFC7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29FDA-7135-435D-82A0-AF59AD02E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6F809-64BA-4C66-B8F0-0F2C9EC3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49F1F-B097-440A-8362-CFE5476F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1220F-6394-4C39-958C-128DC680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6817361"/>
            <a:ext cx="18653760" cy="47040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2435840"/>
            <a:ext cx="1536192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97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795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693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591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48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38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284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1826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30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53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14102083"/>
            <a:ext cx="18653760" cy="4358640"/>
          </a:xfrm>
        </p:spPr>
        <p:txBody>
          <a:bodyPr anchor="t"/>
          <a:lstStyle>
            <a:lvl1pPr algn="l">
              <a:defRPr sz="785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9301486"/>
            <a:ext cx="18653760" cy="4800600"/>
          </a:xfrm>
        </p:spPr>
        <p:txBody>
          <a:bodyPr anchor="b"/>
          <a:lstStyle>
            <a:lvl1pPr marL="0" indent="0">
              <a:buNone/>
              <a:defRPr sz="3927">
                <a:solidFill>
                  <a:schemeClr val="tx1">
                    <a:tint val="75000"/>
                  </a:schemeClr>
                </a:solidFill>
              </a:defRPr>
            </a:lvl1pPr>
            <a:lvl2pPr marL="897826" indent="0">
              <a:buNone/>
              <a:defRPr sz="3535">
                <a:solidFill>
                  <a:schemeClr val="tx1">
                    <a:tint val="75000"/>
                  </a:schemeClr>
                </a:solidFill>
              </a:defRPr>
            </a:lvl2pPr>
            <a:lvl3pPr marL="1795652" indent="0">
              <a:buNone/>
              <a:defRPr sz="3143">
                <a:solidFill>
                  <a:schemeClr val="tx1">
                    <a:tint val="75000"/>
                  </a:schemeClr>
                </a:solidFill>
              </a:defRPr>
            </a:lvl3pPr>
            <a:lvl4pPr marL="2693481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4pPr>
            <a:lvl5pPr marL="3591308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5pPr>
            <a:lvl6pPr marL="4489134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6pPr>
            <a:lvl7pPr marL="5386960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7pPr>
            <a:lvl8pPr marL="6284789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8pPr>
            <a:lvl9pPr marL="7182615" indent="0">
              <a:buNone/>
              <a:defRPr sz="27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66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5120647"/>
            <a:ext cx="9692640" cy="14483083"/>
          </a:xfrm>
        </p:spPr>
        <p:txBody>
          <a:bodyPr/>
          <a:lstStyle>
            <a:lvl1pPr>
              <a:defRPr sz="5499"/>
            </a:lvl1pPr>
            <a:lvl2pPr>
              <a:defRPr sz="4712"/>
            </a:lvl2pPr>
            <a:lvl3pPr>
              <a:defRPr sz="3927"/>
            </a:lvl3pPr>
            <a:lvl4pPr>
              <a:defRPr sz="3535"/>
            </a:lvl4pPr>
            <a:lvl5pPr>
              <a:defRPr sz="3535"/>
            </a:lvl5pPr>
            <a:lvl6pPr>
              <a:defRPr sz="3535"/>
            </a:lvl6pPr>
            <a:lvl7pPr>
              <a:defRPr sz="3535"/>
            </a:lvl7pPr>
            <a:lvl8pPr>
              <a:defRPr sz="3535"/>
            </a:lvl8pPr>
            <a:lvl9pPr>
              <a:defRPr sz="35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30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5" y="4912363"/>
            <a:ext cx="9696452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5" y="6959601"/>
            <a:ext cx="9696452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7" y="4912363"/>
            <a:ext cx="9700261" cy="2047238"/>
          </a:xfrm>
        </p:spPr>
        <p:txBody>
          <a:bodyPr anchor="b"/>
          <a:lstStyle>
            <a:lvl1pPr marL="0" indent="0">
              <a:buNone/>
              <a:defRPr sz="4712" b="1"/>
            </a:lvl1pPr>
            <a:lvl2pPr marL="897826" indent="0">
              <a:buNone/>
              <a:defRPr sz="3927" b="1"/>
            </a:lvl2pPr>
            <a:lvl3pPr marL="1795652" indent="0">
              <a:buNone/>
              <a:defRPr sz="3535" b="1"/>
            </a:lvl3pPr>
            <a:lvl4pPr marL="2693481" indent="0">
              <a:buNone/>
              <a:defRPr sz="3143" b="1"/>
            </a:lvl4pPr>
            <a:lvl5pPr marL="3591308" indent="0">
              <a:buNone/>
              <a:defRPr sz="3143" b="1"/>
            </a:lvl5pPr>
            <a:lvl6pPr marL="4489134" indent="0">
              <a:buNone/>
              <a:defRPr sz="3143" b="1"/>
            </a:lvl6pPr>
            <a:lvl7pPr marL="5386960" indent="0">
              <a:buNone/>
              <a:defRPr sz="3143" b="1"/>
            </a:lvl7pPr>
            <a:lvl8pPr marL="6284789" indent="0">
              <a:buNone/>
              <a:defRPr sz="3143" b="1"/>
            </a:lvl8pPr>
            <a:lvl9pPr marL="7182615" indent="0">
              <a:buNone/>
              <a:defRPr sz="31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7" y="6959601"/>
            <a:ext cx="9700261" cy="12644122"/>
          </a:xfrm>
        </p:spPr>
        <p:txBody>
          <a:bodyPr/>
          <a:lstStyle>
            <a:lvl1pPr>
              <a:defRPr sz="4712"/>
            </a:lvl1pPr>
            <a:lvl2pPr>
              <a:defRPr sz="3927"/>
            </a:lvl2pPr>
            <a:lvl3pPr>
              <a:defRPr sz="3535"/>
            </a:lvl3pPr>
            <a:lvl4pPr>
              <a:defRPr sz="3143"/>
            </a:lvl4pPr>
            <a:lvl5pPr>
              <a:defRPr sz="3143"/>
            </a:lvl5pPr>
            <a:lvl6pPr>
              <a:defRPr sz="3143"/>
            </a:lvl6pPr>
            <a:lvl7pPr>
              <a:defRPr sz="3143"/>
            </a:lvl7pPr>
            <a:lvl8pPr>
              <a:defRPr sz="3143"/>
            </a:lvl8pPr>
            <a:lvl9pPr>
              <a:defRPr sz="31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17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41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752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873758"/>
            <a:ext cx="7219951" cy="3718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4" y="873766"/>
            <a:ext cx="12268199" cy="18729960"/>
          </a:xfrm>
        </p:spPr>
        <p:txBody>
          <a:bodyPr/>
          <a:lstStyle>
            <a:lvl1pPr>
              <a:defRPr sz="6283"/>
            </a:lvl1pPr>
            <a:lvl2pPr>
              <a:defRPr sz="5499"/>
            </a:lvl2pPr>
            <a:lvl3pPr>
              <a:defRPr sz="4712"/>
            </a:lvl3pPr>
            <a:lvl4pPr>
              <a:defRPr sz="3927"/>
            </a:lvl4pPr>
            <a:lvl5pPr>
              <a:defRPr sz="3927"/>
            </a:lvl5pPr>
            <a:lvl6pPr>
              <a:defRPr sz="3927"/>
            </a:lvl6pPr>
            <a:lvl7pPr>
              <a:defRPr sz="3927"/>
            </a:lvl7pPr>
            <a:lvl8pPr>
              <a:defRPr sz="3927"/>
            </a:lvl8pPr>
            <a:lvl9pPr>
              <a:defRPr sz="39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4592327"/>
            <a:ext cx="7219951" cy="1501140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3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B1A53-B281-41B4-A1B0-8F362471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3E9AD-4E92-4474-B254-8D4F62F2E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E44F-E703-4E12-8FCF-11A934B9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B0719-55BB-427E-A361-1556C9BE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2CC03-6BBF-4401-923B-31EDEC24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83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2" y="15361923"/>
            <a:ext cx="13167360" cy="1813560"/>
          </a:xfrm>
        </p:spPr>
        <p:txBody>
          <a:bodyPr anchor="b"/>
          <a:lstStyle>
            <a:lvl1pPr algn="l">
              <a:defRPr sz="392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2" y="1960882"/>
            <a:ext cx="13167360" cy="13167360"/>
          </a:xfrm>
        </p:spPr>
        <p:txBody>
          <a:bodyPr/>
          <a:lstStyle>
            <a:lvl1pPr marL="0" indent="0">
              <a:buNone/>
              <a:defRPr sz="6283"/>
            </a:lvl1pPr>
            <a:lvl2pPr marL="897826" indent="0">
              <a:buNone/>
              <a:defRPr sz="5499"/>
            </a:lvl2pPr>
            <a:lvl3pPr marL="1795652" indent="0">
              <a:buNone/>
              <a:defRPr sz="4712"/>
            </a:lvl3pPr>
            <a:lvl4pPr marL="2693481" indent="0">
              <a:buNone/>
              <a:defRPr sz="3927"/>
            </a:lvl4pPr>
            <a:lvl5pPr marL="3591308" indent="0">
              <a:buNone/>
              <a:defRPr sz="3927"/>
            </a:lvl5pPr>
            <a:lvl6pPr marL="4489134" indent="0">
              <a:buNone/>
              <a:defRPr sz="3927"/>
            </a:lvl6pPr>
            <a:lvl7pPr marL="5386960" indent="0">
              <a:buNone/>
              <a:defRPr sz="3927"/>
            </a:lvl7pPr>
            <a:lvl8pPr marL="6284789" indent="0">
              <a:buNone/>
              <a:defRPr sz="3927"/>
            </a:lvl8pPr>
            <a:lvl9pPr marL="7182615" indent="0">
              <a:buNone/>
              <a:defRPr sz="3927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2" y="17175483"/>
            <a:ext cx="13167360" cy="2575560"/>
          </a:xfrm>
        </p:spPr>
        <p:txBody>
          <a:bodyPr/>
          <a:lstStyle>
            <a:lvl1pPr marL="0" indent="0">
              <a:buNone/>
              <a:defRPr sz="2748"/>
            </a:lvl1pPr>
            <a:lvl2pPr marL="897826" indent="0">
              <a:buNone/>
              <a:defRPr sz="2356"/>
            </a:lvl2pPr>
            <a:lvl3pPr marL="1795652" indent="0">
              <a:buNone/>
              <a:defRPr sz="1964"/>
            </a:lvl3pPr>
            <a:lvl4pPr marL="2693481" indent="0">
              <a:buNone/>
              <a:defRPr sz="1767"/>
            </a:lvl4pPr>
            <a:lvl5pPr marL="3591308" indent="0">
              <a:buNone/>
              <a:defRPr sz="1767"/>
            </a:lvl5pPr>
            <a:lvl6pPr marL="4489134" indent="0">
              <a:buNone/>
              <a:defRPr sz="1767"/>
            </a:lvl6pPr>
            <a:lvl7pPr marL="5386960" indent="0">
              <a:buNone/>
              <a:defRPr sz="1767"/>
            </a:lvl7pPr>
            <a:lvl8pPr marL="6284789" indent="0">
              <a:buNone/>
              <a:defRPr sz="1767"/>
            </a:lvl8pPr>
            <a:lvl9pPr marL="7182615" indent="0">
              <a:buNone/>
              <a:defRPr sz="17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06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72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878845"/>
            <a:ext cx="4937760" cy="18724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878845"/>
            <a:ext cx="14447520" cy="18724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0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32538-CF27-41CE-AD2B-908F147D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1" y="8206745"/>
            <a:ext cx="37856160" cy="13693138"/>
          </a:xfrm>
        </p:spPr>
        <p:txBody>
          <a:bodyPr anchor="b"/>
          <a:lstStyle>
            <a:lvl1pPr>
              <a:defRPr sz="1767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6AF1F-6C8B-4552-8EFD-39D1F415C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1" y="22029425"/>
            <a:ext cx="37856160" cy="7200898"/>
          </a:xfrm>
        </p:spPr>
        <p:txBody>
          <a:bodyPr/>
          <a:lstStyle>
            <a:lvl1pPr marL="0" indent="0">
              <a:buNone/>
              <a:defRPr sz="7069">
                <a:solidFill>
                  <a:schemeClr val="tx1">
                    <a:tint val="75000"/>
                  </a:schemeClr>
                </a:solidFill>
              </a:defRPr>
            </a:lvl1pPr>
            <a:lvl2pPr marL="1346673" indent="0">
              <a:buNone/>
              <a:defRPr sz="5891">
                <a:solidFill>
                  <a:schemeClr val="tx1">
                    <a:tint val="75000"/>
                  </a:schemeClr>
                </a:solidFill>
              </a:defRPr>
            </a:lvl2pPr>
            <a:lvl3pPr marL="2693346" indent="0">
              <a:buNone/>
              <a:defRPr sz="5302">
                <a:solidFill>
                  <a:schemeClr val="tx1">
                    <a:tint val="75000"/>
                  </a:schemeClr>
                </a:solidFill>
              </a:defRPr>
            </a:lvl3pPr>
            <a:lvl4pPr marL="4040019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4pPr>
            <a:lvl5pPr marL="5386692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5pPr>
            <a:lvl6pPr marL="6733365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6pPr>
            <a:lvl7pPr marL="8080038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7pPr>
            <a:lvl8pPr marL="9426711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8pPr>
            <a:lvl9pPr marL="10773384" indent="0">
              <a:buNone/>
              <a:defRPr sz="47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98E1F-80B1-4A52-8D87-F96D05EFA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E8F5-5CBD-4267-9DCF-5A8B6AE64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B11CB-7BEC-4A99-BC16-4A64C71F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9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941FF-9CE1-4731-9D38-22451BF08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0BED7-B250-48BD-A973-45E0F7BC4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10B85-9FA4-4151-94F6-B8CD4AEE2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01A76-C45F-4606-8DBF-66D54737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A97DD-A152-4932-8DB1-90D7BB0E1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1EBFD-ED39-4161-88BD-616870FD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6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42092-80B5-4098-8BE0-58BC1FFC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90D71-B5E3-4E27-838F-D7A5EAECD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3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64FC9-A3AA-440E-9E87-C47AB752E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321525-A3CE-4294-8DA5-8585C4F309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3" y="8069582"/>
            <a:ext cx="18659477" cy="3954778"/>
          </a:xfrm>
        </p:spPr>
        <p:txBody>
          <a:bodyPr anchor="b"/>
          <a:lstStyle>
            <a:lvl1pPr marL="0" indent="0">
              <a:buNone/>
              <a:defRPr sz="7069" b="1"/>
            </a:lvl1pPr>
            <a:lvl2pPr marL="1346673" indent="0">
              <a:buNone/>
              <a:defRPr sz="5891" b="1"/>
            </a:lvl2pPr>
            <a:lvl3pPr marL="2693346" indent="0">
              <a:buNone/>
              <a:defRPr sz="5302" b="1"/>
            </a:lvl3pPr>
            <a:lvl4pPr marL="4040019" indent="0">
              <a:buNone/>
              <a:defRPr sz="4712" b="1"/>
            </a:lvl4pPr>
            <a:lvl5pPr marL="5386692" indent="0">
              <a:buNone/>
              <a:defRPr sz="4712" b="1"/>
            </a:lvl5pPr>
            <a:lvl6pPr marL="6733365" indent="0">
              <a:buNone/>
              <a:defRPr sz="4712" b="1"/>
            </a:lvl6pPr>
            <a:lvl7pPr marL="8080038" indent="0">
              <a:buNone/>
              <a:defRPr sz="4712" b="1"/>
            </a:lvl7pPr>
            <a:lvl8pPr marL="9426711" indent="0">
              <a:buNone/>
              <a:defRPr sz="4712" b="1"/>
            </a:lvl8pPr>
            <a:lvl9pPr marL="10773384" indent="0">
              <a:buNone/>
              <a:defRPr sz="471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68182-A52A-4A75-B8A4-55D74D6EFE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3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C31C31-6E32-40DE-849E-13C15ABFD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1D90B-4D12-4813-8059-F871613E0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0E7F8F-5658-4529-A9FA-AE3F14257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0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5377-15AF-4038-970A-05A84025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45811-22F1-4EBA-8942-505EDE3B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F63C60-75E6-4497-B420-2A1B2072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E646A-680A-4C14-8CFF-45D81BCA8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3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5B2684-BBF3-4C46-A649-E608960C4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189ED-C23C-4E73-A0D1-8D63E6868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C6B23-71F0-43E8-9F51-4B76717E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2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17E0A-A9A0-484C-9BE3-D76BF02B7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AED6-6EDD-4E2F-ADAA-2E2CF3469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9426"/>
            </a:lvl1pPr>
            <a:lvl2pPr>
              <a:defRPr sz="8247"/>
            </a:lvl2pPr>
            <a:lvl3pPr>
              <a:defRPr sz="7069"/>
            </a:lvl3pPr>
            <a:lvl4pPr>
              <a:defRPr sz="5891"/>
            </a:lvl4pPr>
            <a:lvl5pPr>
              <a:defRPr sz="5891"/>
            </a:lvl5pPr>
            <a:lvl6pPr>
              <a:defRPr sz="5891"/>
            </a:lvl6pPr>
            <a:lvl7pPr>
              <a:defRPr sz="5891"/>
            </a:lvl7pPr>
            <a:lvl8pPr>
              <a:defRPr sz="5891"/>
            </a:lvl8pPr>
            <a:lvl9pPr>
              <a:defRPr sz="58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9FBA8-F3C5-4E36-BAAD-30FA86B80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F92AD-C3C3-414B-BA40-25D61891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3C266-8C1E-462C-B2CB-C427B341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B0C7F-4731-4C2B-95D0-DC97D361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FCC9B-8261-46F4-990E-671FC76FF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42" y="2194560"/>
            <a:ext cx="14156053" cy="7680960"/>
          </a:xfrm>
        </p:spPr>
        <p:txBody>
          <a:bodyPr anchor="b"/>
          <a:lstStyle>
            <a:lvl1pPr>
              <a:defRPr sz="94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91698-3DAA-4D9B-B4D2-68CDE7C61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9426"/>
            </a:lvl1pPr>
            <a:lvl2pPr marL="1346673" indent="0">
              <a:buNone/>
              <a:defRPr sz="8247"/>
            </a:lvl2pPr>
            <a:lvl3pPr marL="2693346" indent="0">
              <a:buNone/>
              <a:defRPr sz="7069"/>
            </a:lvl3pPr>
            <a:lvl4pPr marL="4040019" indent="0">
              <a:buNone/>
              <a:defRPr sz="5891"/>
            </a:lvl4pPr>
            <a:lvl5pPr marL="5386692" indent="0">
              <a:buNone/>
              <a:defRPr sz="5891"/>
            </a:lvl5pPr>
            <a:lvl6pPr marL="6733365" indent="0">
              <a:buNone/>
              <a:defRPr sz="5891"/>
            </a:lvl6pPr>
            <a:lvl7pPr marL="8080038" indent="0">
              <a:buNone/>
              <a:defRPr sz="5891"/>
            </a:lvl7pPr>
            <a:lvl8pPr marL="9426711" indent="0">
              <a:buNone/>
              <a:defRPr sz="5891"/>
            </a:lvl8pPr>
            <a:lvl9pPr marL="10773384" indent="0">
              <a:buNone/>
              <a:defRPr sz="589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C17BA-E4E2-4D22-A3F8-EFAF659E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42" y="9875520"/>
            <a:ext cx="14156053" cy="18295622"/>
          </a:xfrm>
        </p:spPr>
        <p:txBody>
          <a:bodyPr/>
          <a:lstStyle>
            <a:lvl1pPr marL="0" indent="0">
              <a:buNone/>
              <a:defRPr sz="4712"/>
            </a:lvl1pPr>
            <a:lvl2pPr marL="1346673" indent="0">
              <a:buNone/>
              <a:defRPr sz="4124"/>
            </a:lvl2pPr>
            <a:lvl3pPr marL="2693346" indent="0">
              <a:buNone/>
              <a:defRPr sz="3535"/>
            </a:lvl3pPr>
            <a:lvl4pPr marL="4040019" indent="0">
              <a:buNone/>
              <a:defRPr sz="2946"/>
            </a:lvl4pPr>
            <a:lvl5pPr marL="5386692" indent="0">
              <a:buNone/>
              <a:defRPr sz="2946"/>
            </a:lvl5pPr>
            <a:lvl6pPr marL="6733365" indent="0">
              <a:buNone/>
              <a:defRPr sz="2946"/>
            </a:lvl6pPr>
            <a:lvl7pPr marL="8080038" indent="0">
              <a:buNone/>
              <a:defRPr sz="2946"/>
            </a:lvl7pPr>
            <a:lvl8pPr marL="9426711" indent="0">
              <a:buNone/>
              <a:defRPr sz="2946"/>
            </a:lvl8pPr>
            <a:lvl9pPr marL="10773384" indent="0">
              <a:buNone/>
              <a:defRPr sz="29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B0307-85A9-48A3-9621-C9E870980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96436-915F-4C2F-9850-B56FB95A0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CD81E5-E0C0-4FC4-8A0A-2F6A3177E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9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8C1EE-B313-46BA-82A2-CA317CE4F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37372-850B-44ED-88E2-81A3F6476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7A2D5-8FAD-47AE-92BB-D6FF6D745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E054D-C8C2-456B-89EC-3250137A98A8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84B52-D3C4-4089-9F2C-73E500C3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554E4-A02F-4F8C-971E-83676AE46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6DFA6-0D04-451C-BB1C-A8011C50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8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693346" rtl="0" eaLnBrk="1" latinLnBrk="0" hangingPunct="1">
        <a:lnSpc>
          <a:spcPct val="90000"/>
        </a:lnSpc>
        <a:spcBef>
          <a:spcPct val="0"/>
        </a:spcBef>
        <a:buNone/>
        <a:defRPr sz="12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36" indent="-673336" algn="l" defTabSz="2693346" rtl="0" eaLnBrk="1" latinLnBrk="0" hangingPunct="1">
        <a:lnSpc>
          <a:spcPct val="90000"/>
        </a:lnSpc>
        <a:spcBef>
          <a:spcPts val="2946"/>
        </a:spcBef>
        <a:buFont typeface="Arial" panose="020B0604020202020204" pitchFamily="34" charset="0"/>
        <a:buChar char="•"/>
        <a:defRPr sz="8247" kern="1200">
          <a:solidFill>
            <a:schemeClr val="tx1"/>
          </a:solidFill>
          <a:latin typeface="+mn-lt"/>
          <a:ea typeface="+mn-ea"/>
          <a:cs typeface="+mn-cs"/>
        </a:defRPr>
      </a:lvl1pPr>
      <a:lvl2pPr marL="2020009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7069" kern="1200">
          <a:solidFill>
            <a:schemeClr val="tx1"/>
          </a:solidFill>
          <a:latin typeface="+mn-lt"/>
          <a:ea typeface="+mn-ea"/>
          <a:cs typeface="+mn-cs"/>
        </a:defRPr>
      </a:lvl2pPr>
      <a:lvl3pPr marL="3366682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891" kern="1200">
          <a:solidFill>
            <a:schemeClr val="tx1"/>
          </a:solidFill>
          <a:latin typeface="+mn-lt"/>
          <a:ea typeface="+mn-ea"/>
          <a:cs typeface="+mn-cs"/>
        </a:defRPr>
      </a:lvl3pPr>
      <a:lvl4pPr marL="4713355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6060028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7406701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753374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10100047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1446720" indent="-673336" algn="l" defTabSz="2693346" rtl="0" eaLnBrk="1" latinLnBrk="0" hangingPunct="1">
        <a:lnSpc>
          <a:spcPct val="90000"/>
        </a:lnSpc>
        <a:spcBef>
          <a:spcPts val="1473"/>
        </a:spcBef>
        <a:buFont typeface="Arial" panose="020B0604020202020204" pitchFamily="34" charset="0"/>
        <a:buChar char="•"/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1pPr>
      <a:lvl2pPr marL="1346673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2pPr>
      <a:lvl3pPr marL="2693346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3pPr>
      <a:lvl4pPr marL="4040019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4pPr>
      <a:lvl5pPr marL="5386692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5pPr>
      <a:lvl6pPr marL="6733365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6pPr>
      <a:lvl7pPr marL="8080038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7pPr>
      <a:lvl8pPr marL="9426711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8pPr>
      <a:lvl9pPr marL="10773384" algn="l" defTabSz="2693346" rtl="0" eaLnBrk="1" latinLnBrk="0" hangingPunct="1">
        <a:defRPr sz="53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7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53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878842"/>
            <a:ext cx="1975104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5120647"/>
            <a:ext cx="19751040" cy="14483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20340324"/>
            <a:ext cx="69494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20340324"/>
            <a:ext cx="5120640" cy="1168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5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795652" rtl="0" eaLnBrk="1" latinLnBrk="0" hangingPunct="1">
        <a:spcBef>
          <a:spcPct val="0"/>
        </a:spcBef>
        <a:buNone/>
        <a:defRPr sz="8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3370" indent="-673370" algn="l" defTabSz="1795652" rtl="0" eaLnBrk="1" latinLnBrk="0" hangingPunct="1">
        <a:spcBef>
          <a:spcPct val="20000"/>
        </a:spcBef>
        <a:buFont typeface="Arial" pitchFamily="34" charset="0"/>
        <a:buChar char="•"/>
        <a:defRPr sz="6283" kern="1200">
          <a:solidFill>
            <a:schemeClr val="tx1"/>
          </a:solidFill>
          <a:latin typeface="+mn-lt"/>
          <a:ea typeface="+mn-ea"/>
          <a:cs typeface="+mn-cs"/>
        </a:defRPr>
      </a:lvl1pPr>
      <a:lvl2pPr marL="1458970" indent="-561143" algn="l" defTabSz="1795652" rtl="0" eaLnBrk="1" latinLnBrk="0" hangingPunct="1">
        <a:spcBef>
          <a:spcPct val="20000"/>
        </a:spcBef>
        <a:buFont typeface="Arial" pitchFamily="34" charset="0"/>
        <a:buChar char="–"/>
        <a:defRPr sz="5499" kern="1200">
          <a:solidFill>
            <a:schemeClr val="tx1"/>
          </a:solidFill>
          <a:latin typeface="+mn-lt"/>
          <a:ea typeface="+mn-ea"/>
          <a:cs typeface="+mn-cs"/>
        </a:defRPr>
      </a:lvl2pPr>
      <a:lvl3pPr marL="2244566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4712" kern="1200">
          <a:solidFill>
            <a:schemeClr val="tx1"/>
          </a:solidFill>
          <a:latin typeface="+mn-lt"/>
          <a:ea typeface="+mn-ea"/>
          <a:cs typeface="+mn-cs"/>
        </a:defRPr>
      </a:lvl3pPr>
      <a:lvl4pPr marL="3142393" indent="-448915" algn="l" defTabSz="1795652" rtl="0" eaLnBrk="1" latinLnBrk="0" hangingPunct="1">
        <a:spcBef>
          <a:spcPct val="20000"/>
        </a:spcBef>
        <a:buFont typeface="Arial" pitchFamily="34" charset="0"/>
        <a:buChar char="–"/>
        <a:defRPr sz="3927" kern="1200">
          <a:solidFill>
            <a:schemeClr val="tx1"/>
          </a:solidFill>
          <a:latin typeface="+mn-lt"/>
          <a:ea typeface="+mn-ea"/>
          <a:cs typeface="+mn-cs"/>
        </a:defRPr>
      </a:lvl4pPr>
      <a:lvl5pPr marL="4040221" indent="-448915" algn="l" defTabSz="1795652" rtl="0" eaLnBrk="1" latinLnBrk="0" hangingPunct="1">
        <a:spcBef>
          <a:spcPct val="20000"/>
        </a:spcBef>
        <a:buFont typeface="Arial" pitchFamily="34" charset="0"/>
        <a:buChar char="»"/>
        <a:defRPr sz="3927" kern="1200">
          <a:solidFill>
            <a:schemeClr val="tx1"/>
          </a:solidFill>
          <a:latin typeface="+mn-lt"/>
          <a:ea typeface="+mn-ea"/>
          <a:cs typeface="+mn-cs"/>
        </a:defRPr>
      </a:lvl5pPr>
      <a:lvl6pPr marL="4938049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6pPr>
      <a:lvl7pPr marL="5835875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7pPr>
      <a:lvl8pPr marL="673370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8pPr>
      <a:lvl9pPr marL="7631530" indent="-448915" algn="l" defTabSz="1795652" rtl="0" eaLnBrk="1" latinLnBrk="0" hangingPunct="1">
        <a:spcBef>
          <a:spcPct val="20000"/>
        </a:spcBef>
        <a:buFont typeface="Arial" pitchFamily="34" charset="0"/>
        <a:buChar char="•"/>
        <a:defRPr sz="39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1pPr>
      <a:lvl2pPr marL="897826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2pPr>
      <a:lvl3pPr marL="1795652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3pPr>
      <a:lvl4pPr marL="2693481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4pPr>
      <a:lvl5pPr marL="3591308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5pPr>
      <a:lvl6pPr marL="4489134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6pPr>
      <a:lvl7pPr marL="5386960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7pPr>
      <a:lvl8pPr marL="6284789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8pPr>
      <a:lvl9pPr marL="7182615" algn="l" defTabSz="1795652" rtl="0" eaLnBrk="1" latinLnBrk="0" hangingPunct="1">
        <a:defRPr sz="35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rgbClr val="B8664B">
                <a:alpha val="21000"/>
              </a:srgbClr>
            </a:gs>
            <a:gs pos="0">
              <a:schemeClr val="bg1">
                <a:lumMod val="50000"/>
              </a:schemeClr>
            </a:gs>
            <a:gs pos="76000">
              <a:srgbClr val="CAC5DB">
                <a:alpha val="12000"/>
                <a:lumMod val="78000"/>
                <a:lumOff val="22000"/>
              </a:srgbClr>
            </a:gs>
            <a:gs pos="99000">
              <a:srgbClr val="B8664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D997CE01-6E4A-48E0-A437-B8380AFC4AD2}"/>
              </a:ext>
            </a:extLst>
          </p:cNvPr>
          <p:cNvSpPr/>
          <p:nvPr/>
        </p:nvSpPr>
        <p:spPr>
          <a:xfrm>
            <a:off x="29816660" y="23736301"/>
            <a:ext cx="13639885" cy="5981700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60BC499A-9E58-4AA1-B9AA-AA34CA925DBB}"/>
              </a:ext>
            </a:extLst>
          </p:cNvPr>
          <p:cNvSpPr/>
          <p:nvPr/>
        </p:nvSpPr>
        <p:spPr>
          <a:xfrm>
            <a:off x="14603615" y="4978197"/>
            <a:ext cx="14630399" cy="24710643"/>
          </a:xfrm>
          <a:prstGeom prst="roundRect">
            <a:avLst>
              <a:gd name="adj" fmla="val 399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 dirty="0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BF0710A2-D972-4C80-B50C-42C2438C1A36}"/>
              </a:ext>
            </a:extLst>
          </p:cNvPr>
          <p:cNvSpPr/>
          <p:nvPr/>
        </p:nvSpPr>
        <p:spPr>
          <a:xfrm>
            <a:off x="457201" y="15894047"/>
            <a:ext cx="13716000" cy="13823953"/>
          </a:xfrm>
          <a:prstGeom prst="roundRect">
            <a:avLst>
              <a:gd name="adj" fmla="val 8983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806547E-12B8-4EC4-997D-1B0336831FE8}"/>
              </a:ext>
            </a:extLst>
          </p:cNvPr>
          <p:cNvSpPr/>
          <p:nvPr/>
        </p:nvSpPr>
        <p:spPr>
          <a:xfrm>
            <a:off x="463866" y="30207627"/>
            <a:ext cx="42970134" cy="2243050"/>
          </a:xfrm>
          <a:prstGeom prst="roundRect">
            <a:avLst/>
          </a:prstGeom>
          <a:solidFill>
            <a:srgbClr val="928181"/>
          </a:solidFill>
          <a:ln>
            <a:solidFill>
              <a:srgbClr val="92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3829574-8B5D-4AAD-9E73-39CB2F5C5C0C}"/>
              </a:ext>
            </a:extLst>
          </p:cNvPr>
          <p:cNvSpPr/>
          <p:nvPr/>
        </p:nvSpPr>
        <p:spPr>
          <a:xfrm>
            <a:off x="457200" y="4978197"/>
            <a:ext cx="13639885" cy="10557220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3014826-DC14-48B5-A59B-5E1265F10742}"/>
              </a:ext>
            </a:extLst>
          </p:cNvPr>
          <p:cNvSpPr/>
          <p:nvPr/>
        </p:nvSpPr>
        <p:spPr>
          <a:xfrm>
            <a:off x="457200" y="457201"/>
            <a:ext cx="42976800" cy="4104786"/>
          </a:xfrm>
          <a:prstGeom prst="roundRect">
            <a:avLst/>
          </a:prstGeom>
          <a:solidFill>
            <a:srgbClr val="924F3A"/>
          </a:solidFill>
          <a:ln>
            <a:solidFill>
              <a:srgbClr val="924F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0C991C-4529-4ED6-A765-EDECBDEE0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3307" y="729224"/>
            <a:ext cx="29309440" cy="2860557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Marriage and Reproductive Health Outcomes Among Women in South Asia</a:t>
            </a:r>
          </a:p>
        </p:txBody>
      </p:sp>
      <p:pic>
        <p:nvPicPr>
          <p:cNvPr id="40" name="Content Placeholder 39" descr="Logo&#10;&#10;Description automatically generated">
            <a:extLst>
              <a:ext uri="{FF2B5EF4-FFF2-40B4-BE49-F238E27FC236}">
                <a16:creationId xmlns:a16="http://schemas.microsoft.com/office/drawing/2014/main" id="{4137BF0D-6606-4547-83A7-ECF19FA4EA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83" b="32108"/>
          <a:stretch/>
        </p:blipFill>
        <p:spPr>
          <a:xfrm>
            <a:off x="15499956" y="30321882"/>
            <a:ext cx="12897955" cy="2014540"/>
          </a:xfrm>
        </p:spPr>
      </p:pic>
      <p:pic>
        <p:nvPicPr>
          <p:cNvPr id="43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DCDBDFD1-057A-4C68-9DE4-A1BE4CF21C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930963" y="604055"/>
            <a:ext cx="3291840" cy="37007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F6B75C4-E544-49A0-A812-678E7A852D50}"/>
              </a:ext>
            </a:extLst>
          </p:cNvPr>
          <p:cNvSpPr txBox="1">
            <a:spLocks/>
          </p:cNvSpPr>
          <p:nvPr/>
        </p:nvSpPr>
        <p:spPr>
          <a:xfrm>
            <a:off x="8896265" y="3484054"/>
            <a:ext cx="25811018" cy="1070534"/>
          </a:xfrm>
          <a:prstGeom prst="rect">
            <a:avLst/>
          </a:prstGeom>
          <a:noFill/>
          <a:ln>
            <a:noFill/>
          </a:ln>
        </p:spPr>
        <p:txBody>
          <a:bodyPr vert="horz" lIns="74815" tIns="37407" rIns="74815" bIns="37407" rtlCol="0" anchor="ctr">
            <a:normAutofit/>
          </a:bodyPr>
          <a:lstStyle>
            <a:lvl1pPr algn="l" defTabSz="3291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Sameen Kazmi, MPH</a:t>
            </a:r>
            <a:endParaRPr lang="en-US" sz="3200" b="1" baseline="30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Noorda College of Osteopathic Medicine 2) Thomas Jefferson University</a:t>
            </a:r>
            <a:endParaRPr lang="en-US" sz="3200" b="1" baseline="30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64" b="1" baseline="30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FC47F6-32A1-427C-AEF4-5297633D88B0}"/>
              </a:ext>
            </a:extLst>
          </p:cNvPr>
          <p:cNvSpPr txBox="1"/>
          <p:nvPr/>
        </p:nvSpPr>
        <p:spPr>
          <a:xfrm>
            <a:off x="642227" y="5937303"/>
            <a:ext cx="1330523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marriage (marriage before 18)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81E43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 a human rights violation and against the law in many countries yet still prevalent in many parts of the world. </a:t>
            </a:r>
          </a:p>
          <a:p>
            <a:pPr marL="457200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Asia has the highest prevalence of child marriage.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30% of women get married before 18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8% of women get married before 15</a:t>
            </a:r>
          </a:p>
          <a:p>
            <a:pPr marL="457200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 marriage has detrimental affects on both the physical and mental health of women.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Undernutrition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risk of cervical cancer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risk of HIV/AIDS</a:t>
            </a:r>
          </a:p>
          <a:p>
            <a:pPr marL="914371" lvl="1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 and Anxiety</a:t>
            </a:r>
          </a:p>
          <a:p>
            <a:pPr marL="457200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 social consequences for the girls such as an increased risk of intimate partner violence (IPV) and lower education rates.</a:t>
            </a:r>
          </a:p>
          <a:p>
            <a:pPr marL="457200" indent="-457200">
              <a:buSzPct val="130000"/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women’s reproductive health is less researched compared to mental health research and social impacts.</a:t>
            </a:r>
          </a:p>
          <a:p>
            <a:pPr>
              <a:buSzPct val="130000"/>
            </a:pPr>
            <a:r>
              <a:rPr lang="en-US" sz="3200" b="1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3200" dirty="0">
                <a:solidFill>
                  <a:srgbClr val="181E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81E43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Evaluate published literature and identify the most common reproductive health problems associated with child marriage; use the knowledge to advocate for interventions especially targeted towards preventing child marriage and ways to improve the reproductive health of already affected girls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E0B68FF-C971-4A9B-AC99-F1161D41CF4E}"/>
              </a:ext>
            </a:extLst>
          </p:cNvPr>
          <p:cNvSpPr txBox="1"/>
          <p:nvPr/>
        </p:nvSpPr>
        <p:spPr>
          <a:xfrm>
            <a:off x="2194560" y="4904840"/>
            <a:ext cx="102107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Objective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F1D3B0B-3BD6-4A15-88F4-3CF1567ABC0F}"/>
              </a:ext>
            </a:extLst>
          </p:cNvPr>
          <p:cNvSpPr txBox="1"/>
          <p:nvPr/>
        </p:nvSpPr>
        <p:spPr>
          <a:xfrm>
            <a:off x="5757955" y="15928617"/>
            <a:ext cx="3458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sz="441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B7E7ACF-CF0C-4155-9E90-1B09E1DC0EC1}"/>
              </a:ext>
            </a:extLst>
          </p:cNvPr>
          <p:cNvSpPr txBox="1"/>
          <p:nvPr/>
        </p:nvSpPr>
        <p:spPr>
          <a:xfrm>
            <a:off x="642227" y="16886517"/>
            <a:ext cx="13156243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Criteria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full-text; peer-reviewed; original research studies; written in English; conducted in either India, Pakistan, Bangladesh, Nepal, or Afghanistan; participants are girls who had gotten married before the age of 18; reproductive health outcomes present in results.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Reproductive health outcomes covered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pregnancy and childbirth complications, unintended/ unplanned pregnancy, early childbirth, miscarriage, pregnancy termination, eclampsia, and sexually transmitted diseases/ infections or reproductive tract infections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Criteria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articles only reporting fertility outcomes; sample includes unmarried women, men, couples, and mother-child duos; study assesses participants’ attitudes, perceptions, and knowledge levels; study looks at utilization of reproductive health items and services, contraceptive behaviors, contraception use, consumption of medications and pills; outcome described newborn health and mortality of the mother or child; studies which addressed associations of intimate partner violence, domestic violence, physical or sexual violence with reproductive health outcomes; articles which did not include age range and marital status of participants in the abstract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CE7BD0-BF29-41B5-9457-3584B8CE38B2}"/>
              </a:ext>
            </a:extLst>
          </p:cNvPr>
          <p:cNvSpPr txBox="1"/>
          <p:nvPr/>
        </p:nvSpPr>
        <p:spPr>
          <a:xfrm>
            <a:off x="19170073" y="4978197"/>
            <a:ext cx="5606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418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Content Placeholder 41" descr="A picture containing arrow&#10;&#10;Description automatically generated">
            <a:extLst>
              <a:ext uri="{FF2B5EF4-FFF2-40B4-BE49-F238E27FC236}">
                <a16:creationId xmlns:a16="http://schemas.microsoft.com/office/drawing/2014/main" id="{1BF6F644-B367-4262-A3FE-3D1D61E084E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0" t="10892" r="15708" b="10420"/>
          <a:stretch/>
        </p:blipFill>
        <p:spPr>
          <a:xfrm>
            <a:off x="39673284" y="604055"/>
            <a:ext cx="3291840" cy="3700788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74D8AD13-58A0-4E61-8F59-E022E68AC397}"/>
              </a:ext>
            </a:extLst>
          </p:cNvPr>
          <p:cNvSpPr txBox="1"/>
          <p:nvPr/>
        </p:nvSpPr>
        <p:spPr>
          <a:xfrm>
            <a:off x="34215680" y="23928561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778EE05-BB4C-47E8-AC78-768E1A9F4B3E}"/>
              </a:ext>
            </a:extLst>
          </p:cNvPr>
          <p:cNvSpPr txBox="1"/>
          <p:nvPr/>
        </p:nvSpPr>
        <p:spPr>
          <a:xfrm>
            <a:off x="30066271" y="24983782"/>
            <a:ext cx="89890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do26.srkazmi@noordacom.org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 furnished upon request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9A74A5DC-46BA-4489-BB41-CE684B57BC79}"/>
              </a:ext>
            </a:extLst>
          </p:cNvPr>
          <p:cNvSpPr/>
          <p:nvPr/>
        </p:nvSpPr>
        <p:spPr>
          <a:xfrm>
            <a:off x="29732804" y="5007357"/>
            <a:ext cx="13159486" cy="9607636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C8056FC-C6AE-429C-9DCD-E196D7177A25}"/>
              </a:ext>
            </a:extLst>
          </p:cNvPr>
          <p:cNvSpPr txBox="1"/>
          <p:nvPr/>
        </p:nvSpPr>
        <p:spPr>
          <a:xfrm>
            <a:off x="34264608" y="4994173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72F11E5-18B4-4210-825A-30E20E883791}"/>
              </a:ext>
            </a:extLst>
          </p:cNvPr>
          <p:cNvSpPr txBox="1"/>
          <p:nvPr/>
        </p:nvSpPr>
        <p:spPr>
          <a:xfrm>
            <a:off x="30066271" y="6344477"/>
            <a:ext cx="12679088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Preventing child marriage: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and programs to empower young girls with information, skills and support networks; educate parents and community members to shift their attitudes and behaviors; increase girls’ access to education; providing incentives, opportunities, and financial support to the girls and their families. 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Addressing adolescent sexual and reproductive health: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Educating young girls and boys about puberty, sex and safe-sex practices, pregnancy, fertility, contraceptive methods, etc.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 girls’ access to modern contraceptive methods, safe abortion services, as well as safe delivery and post-delivery care.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Initiate partner-oriented programs to encourage shared decision making and responsibilities towards ensuring the healthy status of a woman’s reproductive health. </a:t>
            </a:r>
          </a:p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AFA96C20-9595-1E86-EF9F-6997350027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21" y="25384942"/>
            <a:ext cx="13156243" cy="385047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0E111A-3FF0-5B47-8219-DC9B083AB239}"/>
              </a:ext>
            </a:extLst>
          </p:cNvPr>
          <p:cNvSpPr txBox="1"/>
          <p:nvPr/>
        </p:nvSpPr>
        <p:spPr>
          <a:xfrm>
            <a:off x="15292981" y="5937303"/>
            <a:ext cx="1330523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Characteristics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 of study designs across studies: cross-sectional, secondary analysis, random sample survey, population-based study, community-based study.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used to collect data across studies: structured questionnaire in an interview format, data extraction from national health surveys, gynecological and clinical examinations, data from a previously conducted randomized control trial.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sample size of N=16,966.82 with a range of 166 to 90,303</a:t>
            </a:r>
          </a:p>
        </p:txBody>
      </p:sp>
      <p:pic>
        <p:nvPicPr>
          <p:cNvPr id="8" name="Picture 7" descr="Map&#10;&#10;Description automatically generated">
            <a:extLst>
              <a:ext uri="{FF2B5EF4-FFF2-40B4-BE49-F238E27FC236}">
                <a16:creationId xmlns:a16="http://schemas.microsoft.com/office/drawing/2014/main" id="{E68DD04D-9711-4F75-EEFF-FF17B1D472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95303" y="9969176"/>
            <a:ext cx="14500593" cy="1427627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5A304B-A9FD-0AB9-12A2-8385861BB004}"/>
              </a:ext>
            </a:extLst>
          </p:cNvPr>
          <p:cNvSpPr txBox="1"/>
          <p:nvPr/>
        </p:nvSpPr>
        <p:spPr>
          <a:xfrm>
            <a:off x="14889467" y="23925146"/>
            <a:ext cx="141680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Findings: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women who got married as adults, women who got married as children experienced a high prevalence of pregnancy and delivery complications, unwanted pregnancies, pregnancy termination, miscarriage, preterm delivery, giving birth at an early age, and symptoms of reproductive tract infections and sexually transmitted infections.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marriage and early childbirth identified as factors which induce obstetric fistula, a type of childbirth injury due to prolonged and obstructed labor.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marriage increased the likelihood of experiencing abnormal genital discharge, testing positive for human immunodeficiency virus, and demonstrating a high prevalence of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T.vaginalis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infection.</a:t>
            </a:r>
          </a:p>
        </p:txBody>
      </p:sp>
      <p:sp>
        <p:nvSpPr>
          <p:cNvPr id="17" name="Rectangle: Rounded Corners 59">
            <a:extLst>
              <a:ext uri="{FF2B5EF4-FFF2-40B4-BE49-F238E27FC236}">
                <a16:creationId xmlns:a16="http://schemas.microsoft.com/office/drawing/2014/main" id="{DE2B8D1B-CC6E-751E-F599-FD8A90391483}"/>
              </a:ext>
            </a:extLst>
          </p:cNvPr>
          <p:cNvSpPr/>
          <p:nvPr/>
        </p:nvSpPr>
        <p:spPr>
          <a:xfrm>
            <a:off x="29740544" y="15187327"/>
            <a:ext cx="13159486" cy="7248434"/>
          </a:xfrm>
          <a:prstGeom prst="roundRect">
            <a:avLst>
              <a:gd name="adj" fmla="val 544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3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522C7-AFA2-32BC-BEE9-8DDF623033C2}"/>
              </a:ext>
            </a:extLst>
          </p:cNvPr>
          <p:cNvSpPr txBox="1"/>
          <p:nvPr/>
        </p:nvSpPr>
        <p:spPr>
          <a:xfrm>
            <a:off x="34215681" y="15414768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489768-882C-5BBD-C33A-BF9E4D409DB3}"/>
              </a:ext>
            </a:extLst>
          </p:cNvPr>
          <p:cNvSpPr txBox="1"/>
          <p:nvPr/>
        </p:nvSpPr>
        <p:spPr>
          <a:xfrm>
            <a:off x="30066271" y="16337441"/>
            <a:ext cx="1267908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Reproducible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Up-to-date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large sample sizes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19A833-8E0E-6972-3935-A6CDB021D79F}"/>
              </a:ext>
            </a:extLst>
          </p:cNvPr>
          <p:cNvSpPr txBox="1"/>
          <p:nvPr/>
        </p:nvSpPr>
        <p:spPr>
          <a:xfrm>
            <a:off x="34215682" y="18696585"/>
            <a:ext cx="4096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SzPct val="130000"/>
            </a:pP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5AD32E-CAD2-7FCB-0E07-84FAE79006A8}"/>
              </a:ext>
            </a:extLst>
          </p:cNvPr>
          <p:cNvSpPr txBox="1"/>
          <p:nvPr/>
        </p:nvSpPr>
        <p:spPr>
          <a:xfrm>
            <a:off x="30066271" y="19857016"/>
            <a:ext cx="118990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and analysis conducted by a single reviewer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two databases included in the search strategy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 reported data can lead to recall bias and selective reporting bias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95599"/>
      </p:ext>
    </p:extLst>
  </p:cSld>
  <p:clrMapOvr>
    <a:masterClrMapping/>
  </p:clrMapOvr>
</p:sld>
</file>

<file path=ppt/theme/theme1.xml><?xml version="1.0" encoding="utf-8"?>
<a:theme xmlns:a="http://schemas.openxmlformats.org/drawingml/2006/main" name="Noorda Research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orda Research Theme" id="{FF3619C1-7E05-4939-8871-B0B96DBF1514}" vid="{5B80C1B1-DA23-4389-8922-4A08F56838F4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7aa1147-af48-4d1a-9af0-34cfe617d3a7" xsi:nil="true"/>
    <lcf76f155ced4ddcb4097134ff3c332f xmlns="8d297651-dd27-4b85-9695-ed0d436ea0fd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4C2903BACB2B4BBF1E882D2624750C" ma:contentTypeVersion="11" ma:contentTypeDescription="Create a new document." ma:contentTypeScope="" ma:versionID="0ad3ddac6ff09862141228e44b00c0c9">
  <xsd:schema xmlns:xsd="http://www.w3.org/2001/XMLSchema" xmlns:xs="http://www.w3.org/2001/XMLSchema" xmlns:p="http://schemas.microsoft.com/office/2006/metadata/properties" xmlns:ns2="8d297651-dd27-4b85-9695-ed0d436ea0fd" xmlns:ns3="a7aa1147-af48-4d1a-9af0-34cfe617d3a7" targetNamespace="http://schemas.microsoft.com/office/2006/metadata/properties" ma:root="true" ma:fieldsID="2d411866b5bce56987fa2e909529ea29" ns2:_="" ns3:_="">
    <xsd:import namespace="8d297651-dd27-4b85-9695-ed0d436ea0fd"/>
    <xsd:import namespace="a7aa1147-af48-4d1a-9af0-34cfe617d3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297651-dd27-4b85-9695-ed0d436ea0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30398ab-8222-428e-a58a-6b27c91c56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a1147-af48-4d1a-9af0-34cfe617d3a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94e0976-971f-4444-9a57-4ae3c2116bbb}" ma:internalName="TaxCatchAll" ma:showField="CatchAllData" ma:web="a7aa1147-af48-4d1a-9af0-34cfe617d3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04672F-C940-4EE2-9A4F-E469F0BB2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B6E5FB-6EA0-47C3-84EF-21EFD2D11FEE}">
  <ds:schemaRefs>
    <ds:schemaRef ds:uri="http://schemas.microsoft.com/office/2006/metadata/properties"/>
    <ds:schemaRef ds:uri="http://schemas.microsoft.com/office/infopath/2007/PartnerControls"/>
    <ds:schemaRef ds:uri="a7aa1147-af48-4d1a-9af0-34cfe617d3a7"/>
    <ds:schemaRef ds:uri="8d297651-dd27-4b85-9695-ed0d436ea0fd"/>
  </ds:schemaRefs>
</ds:datastoreItem>
</file>

<file path=customXml/itemProps3.xml><?xml version="1.0" encoding="utf-8"?>
<ds:datastoreItem xmlns:ds="http://schemas.openxmlformats.org/officeDocument/2006/customXml" ds:itemID="{EADBE3E8-7226-4506-BE00-D74619C97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297651-dd27-4b85-9695-ed0d436ea0fd"/>
    <ds:schemaRef ds:uri="a7aa1147-af48-4d1a-9af0-34cfe617d3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Noorda Research Theme</Template>
  <TotalTime>4617</TotalTime>
  <Words>755</Words>
  <Application>Microsoft Macintosh PowerPoint</Application>
  <PresentationFormat>Custom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Noorda Research Theme</vt:lpstr>
      <vt:lpstr>1_Office Theme</vt:lpstr>
      <vt:lpstr>Early Marriage and Reproductive Health Outcomes Among Women in South Asia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Noorda College of Osteopathic Medicine</dc:title>
  <dc:creator>Schyler M. Richards</dc:creator>
  <cp:lastModifiedBy>Sameen Kazmi</cp:lastModifiedBy>
  <cp:revision>15</cp:revision>
  <cp:lastPrinted>2022-04-12T18:11:09Z</cp:lastPrinted>
  <dcterms:created xsi:type="dcterms:W3CDTF">2021-05-11T15:22:36Z</dcterms:created>
  <dcterms:modified xsi:type="dcterms:W3CDTF">2023-02-05T07:27:10Z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0x010100CA4C2903BACB2B4BBF1E882D2624750C</vt:lpwstr>
  </property>
</Properties>
</file>