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9184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is6TJOLzgibFYuA++pWfYmyXQug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3" d="100"/>
          <a:sy n="33" d="100"/>
        </p:scale>
        <p:origin x="1446" y="138"/>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14425" y="1143000"/>
            <a:ext cx="46291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713801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14425" y="1143000"/>
            <a:ext cx="46291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2468880" y="3591562"/>
            <a:ext cx="27980640" cy="764032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9200"/>
              <a:buFont typeface="Calibri"/>
              <a:buNone/>
              <a:defRPr sz="19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4114800" y="11526522"/>
            <a:ext cx="24688800" cy="529843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200"/>
              </a:spcBef>
              <a:spcAft>
                <a:spcPts val="0"/>
              </a:spcAft>
              <a:buClr>
                <a:schemeClr val="dk1"/>
              </a:buClr>
              <a:buSzPts val="7680"/>
              <a:buNone/>
              <a:defRPr sz="7680"/>
            </a:lvl1pPr>
            <a:lvl2pPr lvl="1" algn="ctr">
              <a:lnSpc>
                <a:spcPct val="90000"/>
              </a:lnSpc>
              <a:spcBef>
                <a:spcPts val="1600"/>
              </a:spcBef>
              <a:spcAft>
                <a:spcPts val="0"/>
              </a:spcAft>
              <a:buClr>
                <a:schemeClr val="dk1"/>
              </a:buClr>
              <a:buSzPts val="6400"/>
              <a:buNone/>
              <a:defRPr sz="6400"/>
            </a:lvl2pPr>
            <a:lvl3pPr lvl="2" algn="ctr">
              <a:lnSpc>
                <a:spcPct val="90000"/>
              </a:lnSpc>
              <a:spcBef>
                <a:spcPts val="1600"/>
              </a:spcBef>
              <a:spcAft>
                <a:spcPts val="0"/>
              </a:spcAft>
              <a:buClr>
                <a:schemeClr val="dk1"/>
              </a:buClr>
              <a:buSzPts val="5760"/>
              <a:buNone/>
              <a:defRPr sz="5760"/>
            </a:lvl3pPr>
            <a:lvl4pPr lvl="3" algn="ctr">
              <a:lnSpc>
                <a:spcPct val="90000"/>
              </a:lnSpc>
              <a:spcBef>
                <a:spcPts val="1600"/>
              </a:spcBef>
              <a:spcAft>
                <a:spcPts val="0"/>
              </a:spcAft>
              <a:buClr>
                <a:schemeClr val="dk1"/>
              </a:buClr>
              <a:buSzPts val="5120"/>
              <a:buNone/>
              <a:defRPr sz="5120"/>
            </a:lvl4pPr>
            <a:lvl5pPr lvl="4" algn="ctr">
              <a:lnSpc>
                <a:spcPct val="90000"/>
              </a:lnSpc>
              <a:spcBef>
                <a:spcPts val="1600"/>
              </a:spcBef>
              <a:spcAft>
                <a:spcPts val="0"/>
              </a:spcAft>
              <a:buClr>
                <a:schemeClr val="dk1"/>
              </a:buClr>
              <a:buSzPts val="5120"/>
              <a:buNone/>
              <a:defRPr sz="5120"/>
            </a:lvl5pPr>
            <a:lvl6pPr lvl="5" algn="ctr">
              <a:lnSpc>
                <a:spcPct val="90000"/>
              </a:lnSpc>
              <a:spcBef>
                <a:spcPts val="1600"/>
              </a:spcBef>
              <a:spcAft>
                <a:spcPts val="0"/>
              </a:spcAft>
              <a:buClr>
                <a:schemeClr val="dk1"/>
              </a:buClr>
              <a:buSzPts val="5120"/>
              <a:buNone/>
              <a:defRPr sz="5120"/>
            </a:lvl6pPr>
            <a:lvl7pPr lvl="6" algn="ctr">
              <a:lnSpc>
                <a:spcPct val="90000"/>
              </a:lnSpc>
              <a:spcBef>
                <a:spcPts val="1600"/>
              </a:spcBef>
              <a:spcAft>
                <a:spcPts val="0"/>
              </a:spcAft>
              <a:buClr>
                <a:schemeClr val="dk1"/>
              </a:buClr>
              <a:buSzPts val="5120"/>
              <a:buNone/>
              <a:defRPr sz="5120"/>
            </a:lvl7pPr>
            <a:lvl8pPr lvl="7" algn="ctr">
              <a:lnSpc>
                <a:spcPct val="90000"/>
              </a:lnSpc>
              <a:spcBef>
                <a:spcPts val="1600"/>
              </a:spcBef>
              <a:spcAft>
                <a:spcPts val="0"/>
              </a:spcAft>
              <a:buClr>
                <a:schemeClr val="dk1"/>
              </a:buClr>
              <a:buSzPts val="5120"/>
              <a:buNone/>
              <a:defRPr sz="5120"/>
            </a:lvl8pPr>
            <a:lvl9pPr lvl="8" algn="ctr">
              <a:lnSpc>
                <a:spcPct val="90000"/>
              </a:lnSpc>
              <a:spcBef>
                <a:spcPts val="1600"/>
              </a:spcBef>
              <a:spcAft>
                <a:spcPts val="0"/>
              </a:spcAft>
              <a:buClr>
                <a:schemeClr val="dk1"/>
              </a:buClr>
              <a:buSzPts val="5120"/>
              <a:buNone/>
              <a:defRPr sz="5120"/>
            </a:lvl9pPr>
          </a:lstStyle>
          <a:p>
            <a:endParaRPr/>
          </a:p>
        </p:txBody>
      </p:sp>
      <p:sp>
        <p:nvSpPr>
          <p:cNvPr id="18" name="Google Shape;18;p3"/>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9497059" y="-1391919"/>
            <a:ext cx="13924282" cy="283921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17807306" y="6918326"/>
            <a:ext cx="18597882" cy="709803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3405506" y="26036"/>
            <a:ext cx="18597882" cy="2088261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2263140" y="5842000"/>
            <a:ext cx="28392120" cy="139242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2245997" y="5471167"/>
            <a:ext cx="28392120" cy="912875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9200"/>
              <a:buFont typeface="Calibri"/>
              <a:buNone/>
              <a:defRPr sz="19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2245997" y="14686287"/>
            <a:ext cx="28392120" cy="480059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200"/>
              </a:spcBef>
              <a:spcAft>
                <a:spcPts val="0"/>
              </a:spcAft>
              <a:buClr>
                <a:schemeClr val="dk1"/>
              </a:buClr>
              <a:buSzPts val="7680"/>
              <a:buNone/>
              <a:defRPr sz="7680">
                <a:solidFill>
                  <a:schemeClr val="dk1"/>
                </a:solidFill>
              </a:defRPr>
            </a:lvl1pPr>
            <a:lvl2pPr marL="914400" lvl="1" indent="-228600" algn="l">
              <a:lnSpc>
                <a:spcPct val="90000"/>
              </a:lnSpc>
              <a:spcBef>
                <a:spcPts val="1600"/>
              </a:spcBef>
              <a:spcAft>
                <a:spcPts val="0"/>
              </a:spcAft>
              <a:buClr>
                <a:srgbClr val="888888"/>
              </a:buClr>
              <a:buSzPts val="6400"/>
              <a:buNone/>
              <a:defRPr sz="6400">
                <a:solidFill>
                  <a:srgbClr val="888888"/>
                </a:solidFill>
              </a:defRPr>
            </a:lvl2pPr>
            <a:lvl3pPr marL="1371600" lvl="2" indent="-228600" algn="l">
              <a:lnSpc>
                <a:spcPct val="90000"/>
              </a:lnSpc>
              <a:spcBef>
                <a:spcPts val="1600"/>
              </a:spcBef>
              <a:spcAft>
                <a:spcPts val="0"/>
              </a:spcAft>
              <a:buClr>
                <a:srgbClr val="888888"/>
              </a:buClr>
              <a:buSzPts val="5760"/>
              <a:buNone/>
              <a:defRPr sz="5760">
                <a:solidFill>
                  <a:srgbClr val="888888"/>
                </a:solidFill>
              </a:defRPr>
            </a:lvl3pPr>
            <a:lvl4pPr marL="1828800" lvl="3" indent="-228600" algn="l">
              <a:lnSpc>
                <a:spcPct val="90000"/>
              </a:lnSpc>
              <a:spcBef>
                <a:spcPts val="1600"/>
              </a:spcBef>
              <a:spcAft>
                <a:spcPts val="0"/>
              </a:spcAft>
              <a:buClr>
                <a:srgbClr val="888888"/>
              </a:buClr>
              <a:buSzPts val="5120"/>
              <a:buNone/>
              <a:defRPr sz="5120">
                <a:solidFill>
                  <a:srgbClr val="888888"/>
                </a:solidFill>
              </a:defRPr>
            </a:lvl4pPr>
            <a:lvl5pPr marL="2286000" lvl="4" indent="-228600" algn="l">
              <a:lnSpc>
                <a:spcPct val="90000"/>
              </a:lnSpc>
              <a:spcBef>
                <a:spcPts val="1600"/>
              </a:spcBef>
              <a:spcAft>
                <a:spcPts val="0"/>
              </a:spcAft>
              <a:buClr>
                <a:srgbClr val="888888"/>
              </a:buClr>
              <a:buSzPts val="5120"/>
              <a:buNone/>
              <a:defRPr sz="5120">
                <a:solidFill>
                  <a:srgbClr val="888888"/>
                </a:solidFill>
              </a:defRPr>
            </a:lvl5pPr>
            <a:lvl6pPr marL="2743200" lvl="5" indent="-228600" algn="l">
              <a:lnSpc>
                <a:spcPct val="90000"/>
              </a:lnSpc>
              <a:spcBef>
                <a:spcPts val="1600"/>
              </a:spcBef>
              <a:spcAft>
                <a:spcPts val="0"/>
              </a:spcAft>
              <a:buClr>
                <a:srgbClr val="888888"/>
              </a:buClr>
              <a:buSzPts val="5120"/>
              <a:buNone/>
              <a:defRPr sz="5120">
                <a:solidFill>
                  <a:srgbClr val="888888"/>
                </a:solidFill>
              </a:defRPr>
            </a:lvl6pPr>
            <a:lvl7pPr marL="3200400" lvl="6" indent="-228600" algn="l">
              <a:lnSpc>
                <a:spcPct val="90000"/>
              </a:lnSpc>
              <a:spcBef>
                <a:spcPts val="1600"/>
              </a:spcBef>
              <a:spcAft>
                <a:spcPts val="0"/>
              </a:spcAft>
              <a:buClr>
                <a:srgbClr val="888888"/>
              </a:buClr>
              <a:buSzPts val="5120"/>
              <a:buNone/>
              <a:defRPr sz="5120">
                <a:solidFill>
                  <a:srgbClr val="888888"/>
                </a:solidFill>
              </a:defRPr>
            </a:lvl7pPr>
            <a:lvl8pPr marL="3657600" lvl="7" indent="-228600" algn="l">
              <a:lnSpc>
                <a:spcPct val="90000"/>
              </a:lnSpc>
              <a:spcBef>
                <a:spcPts val="1600"/>
              </a:spcBef>
              <a:spcAft>
                <a:spcPts val="0"/>
              </a:spcAft>
              <a:buClr>
                <a:srgbClr val="888888"/>
              </a:buClr>
              <a:buSzPts val="5120"/>
              <a:buNone/>
              <a:defRPr sz="5120">
                <a:solidFill>
                  <a:srgbClr val="888888"/>
                </a:solidFill>
              </a:defRPr>
            </a:lvl8pPr>
            <a:lvl9pPr marL="4114800" lvl="8" indent="-228600" algn="l">
              <a:lnSpc>
                <a:spcPct val="90000"/>
              </a:lnSpc>
              <a:spcBef>
                <a:spcPts val="1600"/>
              </a:spcBef>
              <a:spcAft>
                <a:spcPts val="0"/>
              </a:spcAft>
              <a:buClr>
                <a:srgbClr val="888888"/>
              </a:buClr>
              <a:buSzPts val="5120"/>
              <a:buNone/>
              <a:defRPr sz="5120">
                <a:solidFill>
                  <a:srgbClr val="888888"/>
                </a:solidFill>
              </a:defRPr>
            </a:lvl9pPr>
          </a:lstStyle>
          <a:p>
            <a:endParaRPr/>
          </a:p>
        </p:txBody>
      </p:sp>
      <p:sp>
        <p:nvSpPr>
          <p:cNvPr id="30" name="Google Shape;30;p5"/>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2263140" y="5842000"/>
            <a:ext cx="13990320" cy="139242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16664940" y="5842000"/>
            <a:ext cx="13990320" cy="139242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267428"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2267431" y="5379722"/>
            <a:ext cx="13926024" cy="263651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200"/>
              </a:spcBef>
              <a:spcAft>
                <a:spcPts val="0"/>
              </a:spcAft>
              <a:buClr>
                <a:schemeClr val="dk1"/>
              </a:buClr>
              <a:buSzPts val="7680"/>
              <a:buNone/>
              <a:defRPr sz="7680" b="1"/>
            </a:lvl1pPr>
            <a:lvl2pPr marL="914400" lvl="1" indent="-228600" algn="l">
              <a:lnSpc>
                <a:spcPct val="90000"/>
              </a:lnSpc>
              <a:spcBef>
                <a:spcPts val="1600"/>
              </a:spcBef>
              <a:spcAft>
                <a:spcPts val="0"/>
              </a:spcAft>
              <a:buClr>
                <a:schemeClr val="dk1"/>
              </a:buClr>
              <a:buSzPts val="6400"/>
              <a:buNone/>
              <a:defRPr sz="6400" b="1"/>
            </a:lvl2pPr>
            <a:lvl3pPr marL="1371600" lvl="2" indent="-228600" algn="l">
              <a:lnSpc>
                <a:spcPct val="90000"/>
              </a:lnSpc>
              <a:spcBef>
                <a:spcPts val="1600"/>
              </a:spcBef>
              <a:spcAft>
                <a:spcPts val="0"/>
              </a:spcAft>
              <a:buClr>
                <a:schemeClr val="dk1"/>
              </a:buClr>
              <a:buSzPts val="5760"/>
              <a:buNone/>
              <a:defRPr sz="5760" b="1"/>
            </a:lvl3pPr>
            <a:lvl4pPr marL="1828800" lvl="3" indent="-228600" algn="l">
              <a:lnSpc>
                <a:spcPct val="90000"/>
              </a:lnSpc>
              <a:spcBef>
                <a:spcPts val="1600"/>
              </a:spcBef>
              <a:spcAft>
                <a:spcPts val="0"/>
              </a:spcAft>
              <a:buClr>
                <a:schemeClr val="dk1"/>
              </a:buClr>
              <a:buSzPts val="5120"/>
              <a:buNone/>
              <a:defRPr sz="5120" b="1"/>
            </a:lvl4pPr>
            <a:lvl5pPr marL="2286000" lvl="4" indent="-228600" algn="l">
              <a:lnSpc>
                <a:spcPct val="90000"/>
              </a:lnSpc>
              <a:spcBef>
                <a:spcPts val="1600"/>
              </a:spcBef>
              <a:spcAft>
                <a:spcPts val="0"/>
              </a:spcAft>
              <a:buClr>
                <a:schemeClr val="dk1"/>
              </a:buClr>
              <a:buSzPts val="5120"/>
              <a:buNone/>
              <a:defRPr sz="5120" b="1"/>
            </a:lvl5pPr>
            <a:lvl6pPr marL="2743200" lvl="5" indent="-228600" algn="l">
              <a:lnSpc>
                <a:spcPct val="90000"/>
              </a:lnSpc>
              <a:spcBef>
                <a:spcPts val="1600"/>
              </a:spcBef>
              <a:spcAft>
                <a:spcPts val="0"/>
              </a:spcAft>
              <a:buClr>
                <a:schemeClr val="dk1"/>
              </a:buClr>
              <a:buSzPts val="5120"/>
              <a:buNone/>
              <a:defRPr sz="5120" b="1"/>
            </a:lvl6pPr>
            <a:lvl7pPr marL="3200400" lvl="6" indent="-228600" algn="l">
              <a:lnSpc>
                <a:spcPct val="90000"/>
              </a:lnSpc>
              <a:spcBef>
                <a:spcPts val="1600"/>
              </a:spcBef>
              <a:spcAft>
                <a:spcPts val="0"/>
              </a:spcAft>
              <a:buClr>
                <a:schemeClr val="dk1"/>
              </a:buClr>
              <a:buSzPts val="5120"/>
              <a:buNone/>
              <a:defRPr sz="5120" b="1"/>
            </a:lvl7pPr>
            <a:lvl8pPr marL="3657600" lvl="7" indent="-228600" algn="l">
              <a:lnSpc>
                <a:spcPct val="90000"/>
              </a:lnSpc>
              <a:spcBef>
                <a:spcPts val="1600"/>
              </a:spcBef>
              <a:spcAft>
                <a:spcPts val="0"/>
              </a:spcAft>
              <a:buClr>
                <a:schemeClr val="dk1"/>
              </a:buClr>
              <a:buSzPts val="5120"/>
              <a:buNone/>
              <a:defRPr sz="5120" b="1"/>
            </a:lvl8pPr>
            <a:lvl9pPr marL="4114800" lvl="8" indent="-228600" algn="l">
              <a:lnSpc>
                <a:spcPct val="90000"/>
              </a:lnSpc>
              <a:spcBef>
                <a:spcPts val="1600"/>
              </a:spcBef>
              <a:spcAft>
                <a:spcPts val="0"/>
              </a:spcAft>
              <a:buClr>
                <a:schemeClr val="dk1"/>
              </a:buClr>
              <a:buSzPts val="5120"/>
              <a:buNone/>
              <a:defRPr sz="5120" b="1"/>
            </a:lvl9pPr>
          </a:lstStyle>
          <a:p>
            <a:endParaRPr/>
          </a:p>
        </p:txBody>
      </p:sp>
      <p:sp>
        <p:nvSpPr>
          <p:cNvPr id="43" name="Google Shape;43;p7"/>
          <p:cNvSpPr txBox="1">
            <a:spLocks noGrp="1"/>
          </p:cNvSpPr>
          <p:nvPr>
            <p:ph type="body" idx="2"/>
          </p:nvPr>
        </p:nvSpPr>
        <p:spPr>
          <a:xfrm>
            <a:off x="2267431" y="8016240"/>
            <a:ext cx="13926024" cy="117906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16664942" y="5379722"/>
            <a:ext cx="13994608" cy="263651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200"/>
              </a:spcBef>
              <a:spcAft>
                <a:spcPts val="0"/>
              </a:spcAft>
              <a:buClr>
                <a:schemeClr val="dk1"/>
              </a:buClr>
              <a:buSzPts val="7680"/>
              <a:buNone/>
              <a:defRPr sz="7680" b="1"/>
            </a:lvl1pPr>
            <a:lvl2pPr marL="914400" lvl="1" indent="-228600" algn="l">
              <a:lnSpc>
                <a:spcPct val="90000"/>
              </a:lnSpc>
              <a:spcBef>
                <a:spcPts val="1600"/>
              </a:spcBef>
              <a:spcAft>
                <a:spcPts val="0"/>
              </a:spcAft>
              <a:buClr>
                <a:schemeClr val="dk1"/>
              </a:buClr>
              <a:buSzPts val="6400"/>
              <a:buNone/>
              <a:defRPr sz="6400" b="1"/>
            </a:lvl2pPr>
            <a:lvl3pPr marL="1371600" lvl="2" indent="-228600" algn="l">
              <a:lnSpc>
                <a:spcPct val="90000"/>
              </a:lnSpc>
              <a:spcBef>
                <a:spcPts val="1600"/>
              </a:spcBef>
              <a:spcAft>
                <a:spcPts val="0"/>
              </a:spcAft>
              <a:buClr>
                <a:schemeClr val="dk1"/>
              </a:buClr>
              <a:buSzPts val="5760"/>
              <a:buNone/>
              <a:defRPr sz="5760" b="1"/>
            </a:lvl3pPr>
            <a:lvl4pPr marL="1828800" lvl="3" indent="-228600" algn="l">
              <a:lnSpc>
                <a:spcPct val="90000"/>
              </a:lnSpc>
              <a:spcBef>
                <a:spcPts val="1600"/>
              </a:spcBef>
              <a:spcAft>
                <a:spcPts val="0"/>
              </a:spcAft>
              <a:buClr>
                <a:schemeClr val="dk1"/>
              </a:buClr>
              <a:buSzPts val="5120"/>
              <a:buNone/>
              <a:defRPr sz="5120" b="1"/>
            </a:lvl4pPr>
            <a:lvl5pPr marL="2286000" lvl="4" indent="-228600" algn="l">
              <a:lnSpc>
                <a:spcPct val="90000"/>
              </a:lnSpc>
              <a:spcBef>
                <a:spcPts val="1600"/>
              </a:spcBef>
              <a:spcAft>
                <a:spcPts val="0"/>
              </a:spcAft>
              <a:buClr>
                <a:schemeClr val="dk1"/>
              </a:buClr>
              <a:buSzPts val="5120"/>
              <a:buNone/>
              <a:defRPr sz="5120" b="1"/>
            </a:lvl5pPr>
            <a:lvl6pPr marL="2743200" lvl="5" indent="-228600" algn="l">
              <a:lnSpc>
                <a:spcPct val="90000"/>
              </a:lnSpc>
              <a:spcBef>
                <a:spcPts val="1600"/>
              </a:spcBef>
              <a:spcAft>
                <a:spcPts val="0"/>
              </a:spcAft>
              <a:buClr>
                <a:schemeClr val="dk1"/>
              </a:buClr>
              <a:buSzPts val="5120"/>
              <a:buNone/>
              <a:defRPr sz="5120" b="1"/>
            </a:lvl6pPr>
            <a:lvl7pPr marL="3200400" lvl="6" indent="-228600" algn="l">
              <a:lnSpc>
                <a:spcPct val="90000"/>
              </a:lnSpc>
              <a:spcBef>
                <a:spcPts val="1600"/>
              </a:spcBef>
              <a:spcAft>
                <a:spcPts val="0"/>
              </a:spcAft>
              <a:buClr>
                <a:schemeClr val="dk1"/>
              </a:buClr>
              <a:buSzPts val="5120"/>
              <a:buNone/>
              <a:defRPr sz="5120" b="1"/>
            </a:lvl7pPr>
            <a:lvl8pPr marL="3657600" lvl="7" indent="-228600" algn="l">
              <a:lnSpc>
                <a:spcPct val="90000"/>
              </a:lnSpc>
              <a:spcBef>
                <a:spcPts val="1600"/>
              </a:spcBef>
              <a:spcAft>
                <a:spcPts val="0"/>
              </a:spcAft>
              <a:buClr>
                <a:schemeClr val="dk1"/>
              </a:buClr>
              <a:buSzPts val="5120"/>
              <a:buNone/>
              <a:defRPr sz="5120" b="1"/>
            </a:lvl8pPr>
            <a:lvl9pPr marL="4114800" lvl="8" indent="-228600" algn="l">
              <a:lnSpc>
                <a:spcPct val="90000"/>
              </a:lnSpc>
              <a:spcBef>
                <a:spcPts val="1600"/>
              </a:spcBef>
              <a:spcAft>
                <a:spcPts val="0"/>
              </a:spcAft>
              <a:buClr>
                <a:schemeClr val="dk1"/>
              </a:buClr>
              <a:buSzPts val="5120"/>
              <a:buNone/>
              <a:defRPr sz="5120" b="1"/>
            </a:lvl9pPr>
          </a:lstStyle>
          <a:p>
            <a:endParaRPr/>
          </a:p>
        </p:txBody>
      </p:sp>
      <p:sp>
        <p:nvSpPr>
          <p:cNvPr id="45" name="Google Shape;45;p7"/>
          <p:cNvSpPr txBox="1">
            <a:spLocks noGrp="1"/>
          </p:cNvSpPr>
          <p:nvPr>
            <p:ph type="body" idx="4"/>
          </p:nvPr>
        </p:nvSpPr>
        <p:spPr>
          <a:xfrm>
            <a:off x="16664942" y="8016240"/>
            <a:ext cx="13994608" cy="1179068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2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2267428" y="1463040"/>
            <a:ext cx="10617041" cy="51206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240"/>
              <a:buFont typeface="Calibri"/>
              <a:buNone/>
              <a:defRPr sz="102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3994608" y="3159765"/>
            <a:ext cx="16664940" cy="15595600"/>
          </a:xfrm>
          <a:prstGeom prst="rect">
            <a:avLst/>
          </a:prstGeom>
          <a:noFill/>
          <a:ln>
            <a:noFill/>
          </a:ln>
        </p:spPr>
        <p:txBody>
          <a:bodyPr spcFirstLastPara="1" wrap="square" lIns="91425" tIns="45700" rIns="91425" bIns="45700" anchor="t" anchorCtr="0">
            <a:normAutofit/>
          </a:bodyPr>
          <a:lstStyle>
            <a:lvl1pPr marL="457200" lvl="0" indent="-878839" algn="l">
              <a:lnSpc>
                <a:spcPct val="90000"/>
              </a:lnSpc>
              <a:spcBef>
                <a:spcPts val="3200"/>
              </a:spcBef>
              <a:spcAft>
                <a:spcPts val="0"/>
              </a:spcAft>
              <a:buClr>
                <a:schemeClr val="dk1"/>
              </a:buClr>
              <a:buSzPts val="10240"/>
              <a:buChar char="•"/>
              <a:defRPr sz="10240"/>
            </a:lvl1pPr>
            <a:lvl2pPr marL="914400" lvl="1" indent="-797560" algn="l">
              <a:lnSpc>
                <a:spcPct val="90000"/>
              </a:lnSpc>
              <a:spcBef>
                <a:spcPts val="1600"/>
              </a:spcBef>
              <a:spcAft>
                <a:spcPts val="0"/>
              </a:spcAft>
              <a:buClr>
                <a:schemeClr val="dk1"/>
              </a:buClr>
              <a:buSzPts val="8960"/>
              <a:buChar char="•"/>
              <a:defRPr sz="8960"/>
            </a:lvl2pPr>
            <a:lvl3pPr marL="1371600" lvl="2" indent="-716280" algn="l">
              <a:lnSpc>
                <a:spcPct val="90000"/>
              </a:lnSpc>
              <a:spcBef>
                <a:spcPts val="1600"/>
              </a:spcBef>
              <a:spcAft>
                <a:spcPts val="0"/>
              </a:spcAft>
              <a:buClr>
                <a:schemeClr val="dk1"/>
              </a:buClr>
              <a:buSzPts val="7680"/>
              <a:buChar char="•"/>
              <a:defRPr sz="7680"/>
            </a:lvl3pPr>
            <a:lvl4pPr marL="1828800" lvl="3" indent="-635000" algn="l">
              <a:lnSpc>
                <a:spcPct val="90000"/>
              </a:lnSpc>
              <a:spcBef>
                <a:spcPts val="1600"/>
              </a:spcBef>
              <a:spcAft>
                <a:spcPts val="0"/>
              </a:spcAft>
              <a:buClr>
                <a:schemeClr val="dk1"/>
              </a:buClr>
              <a:buSzPts val="6400"/>
              <a:buChar char="•"/>
              <a:defRPr sz="6400"/>
            </a:lvl4pPr>
            <a:lvl5pPr marL="2286000" lvl="4" indent="-635000" algn="l">
              <a:lnSpc>
                <a:spcPct val="90000"/>
              </a:lnSpc>
              <a:spcBef>
                <a:spcPts val="1600"/>
              </a:spcBef>
              <a:spcAft>
                <a:spcPts val="0"/>
              </a:spcAft>
              <a:buClr>
                <a:schemeClr val="dk1"/>
              </a:buClr>
              <a:buSzPts val="6400"/>
              <a:buChar char="•"/>
              <a:defRPr sz="6400"/>
            </a:lvl5pPr>
            <a:lvl6pPr marL="2743200" lvl="5" indent="-635000" algn="l">
              <a:lnSpc>
                <a:spcPct val="90000"/>
              </a:lnSpc>
              <a:spcBef>
                <a:spcPts val="1600"/>
              </a:spcBef>
              <a:spcAft>
                <a:spcPts val="0"/>
              </a:spcAft>
              <a:buClr>
                <a:schemeClr val="dk1"/>
              </a:buClr>
              <a:buSzPts val="6400"/>
              <a:buChar char="•"/>
              <a:defRPr sz="6400"/>
            </a:lvl6pPr>
            <a:lvl7pPr marL="3200400" lvl="6" indent="-635000" algn="l">
              <a:lnSpc>
                <a:spcPct val="90000"/>
              </a:lnSpc>
              <a:spcBef>
                <a:spcPts val="1600"/>
              </a:spcBef>
              <a:spcAft>
                <a:spcPts val="0"/>
              </a:spcAft>
              <a:buClr>
                <a:schemeClr val="dk1"/>
              </a:buClr>
              <a:buSzPts val="6400"/>
              <a:buChar char="•"/>
              <a:defRPr sz="6400"/>
            </a:lvl7pPr>
            <a:lvl8pPr marL="3657600" lvl="7" indent="-635000" algn="l">
              <a:lnSpc>
                <a:spcPct val="90000"/>
              </a:lnSpc>
              <a:spcBef>
                <a:spcPts val="1600"/>
              </a:spcBef>
              <a:spcAft>
                <a:spcPts val="0"/>
              </a:spcAft>
              <a:buClr>
                <a:schemeClr val="dk1"/>
              </a:buClr>
              <a:buSzPts val="6400"/>
              <a:buChar char="•"/>
              <a:defRPr sz="6400"/>
            </a:lvl8pPr>
            <a:lvl9pPr marL="4114800" lvl="8" indent="-635000" algn="l">
              <a:lnSpc>
                <a:spcPct val="90000"/>
              </a:lnSpc>
              <a:spcBef>
                <a:spcPts val="1600"/>
              </a:spcBef>
              <a:spcAft>
                <a:spcPts val="0"/>
              </a:spcAft>
              <a:buClr>
                <a:schemeClr val="dk1"/>
              </a:buClr>
              <a:buSzPts val="6400"/>
              <a:buChar char="•"/>
              <a:defRPr sz="6400"/>
            </a:lvl9pPr>
          </a:lstStyle>
          <a:p>
            <a:endParaRPr/>
          </a:p>
        </p:txBody>
      </p:sp>
      <p:sp>
        <p:nvSpPr>
          <p:cNvPr id="61" name="Google Shape;61;p10"/>
          <p:cNvSpPr txBox="1">
            <a:spLocks noGrp="1"/>
          </p:cNvSpPr>
          <p:nvPr>
            <p:ph type="body" idx="2"/>
          </p:nvPr>
        </p:nvSpPr>
        <p:spPr>
          <a:xfrm>
            <a:off x="2267428" y="6583680"/>
            <a:ext cx="10617041" cy="1219708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200"/>
              </a:spcBef>
              <a:spcAft>
                <a:spcPts val="0"/>
              </a:spcAft>
              <a:buClr>
                <a:schemeClr val="dk1"/>
              </a:buClr>
              <a:buSzPts val="5120"/>
              <a:buNone/>
              <a:defRPr sz="5120"/>
            </a:lvl1pPr>
            <a:lvl2pPr marL="914400" lvl="1" indent="-228600" algn="l">
              <a:lnSpc>
                <a:spcPct val="90000"/>
              </a:lnSpc>
              <a:spcBef>
                <a:spcPts val="1600"/>
              </a:spcBef>
              <a:spcAft>
                <a:spcPts val="0"/>
              </a:spcAft>
              <a:buClr>
                <a:schemeClr val="dk1"/>
              </a:buClr>
              <a:buSzPts val="4480"/>
              <a:buNone/>
              <a:defRPr sz="4480"/>
            </a:lvl2pPr>
            <a:lvl3pPr marL="1371600" lvl="2" indent="-228600" algn="l">
              <a:lnSpc>
                <a:spcPct val="90000"/>
              </a:lnSpc>
              <a:spcBef>
                <a:spcPts val="1600"/>
              </a:spcBef>
              <a:spcAft>
                <a:spcPts val="0"/>
              </a:spcAft>
              <a:buClr>
                <a:schemeClr val="dk1"/>
              </a:buClr>
              <a:buSzPts val="3840"/>
              <a:buNone/>
              <a:defRPr sz="3840"/>
            </a:lvl3pPr>
            <a:lvl4pPr marL="1828800" lvl="3" indent="-228600" algn="l">
              <a:lnSpc>
                <a:spcPct val="90000"/>
              </a:lnSpc>
              <a:spcBef>
                <a:spcPts val="1600"/>
              </a:spcBef>
              <a:spcAft>
                <a:spcPts val="0"/>
              </a:spcAft>
              <a:buClr>
                <a:schemeClr val="dk1"/>
              </a:buClr>
              <a:buSzPts val="3200"/>
              <a:buNone/>
              <a:defRPr sz="3200"/>
            </a:lvl4pPr>
            <a:lvl5pPr marL="2286000" lvl="4" indent="-228600" algn="l">
              <a:lnSpc>
                <a:spcPct val="90000"/>
              </a:lnSpc>
              <a:spcBef>
                <a:spcPts val="1600"/>
              </a:spcBef>
              <a:spcAft>
                <a:spcPts val="0"/>
              </a:spcAft>
              <a:buClr>
                <a:schemeClr val="dk1"/>
              </a:buClr>
              <a:buSzPts val="3200"/>
              <a:buNone/>
              <a:defRPr sz="3200"/>
            </a:lvl5pPr>
            <a:lvl6pPr marL="2743200" lvl="5" indent="-228600" algn="l">
              <a:lnSpc>
                <a:spcPct val="90000"/>
              </a:lnSpc>
              <a:spcBef>
                <a:spcPts val="1600"/>
              </a:spcBef>
              <a:spcAft>
                <a:spcPts val="0"/>
              </a:spcAft>
              <a:buClr>
                <a:schemeClr val="dk1"/>
              </a:buClr>
              <a:buSzPts val="3200"/>
              <a:buNone/>
              <a:defRPr sz="3200"/>
            </a:lvl6pPr>
            <a:lvl7pPr marL="3200400" lvl="6" indent="-228600" algn="l">
              <a:lnSpc>
                <a:spcPct val="90000"/>
              </a:lnSpc>
              <a:spcBef>
                <a:spcPts val="1600"/>
              </a:spcBef>
              <a:spcAft>
                <a:spcPts val="0"/>
              </a:spcAft>
              <a:buClr>
                <a:schemeClr val="dk1"/>
              </a:buClr>
              <a:buSzPts val="3200"/>
              <a:buNone/>
              <a:defRPr sz="3200"/>
            </a:lvl7pPr>
            <a:lvl8pPr marL="3657600" lvl="7" indent="-228600" algn="l">
              <a:lnSpc>
                <a:spcPct val="90000"/>
              </a:lnSpc>
              <a:spcBef>
                <a:spcPts val="1600"/>
              </a:spcBef>
              <a:spcAft>
                <a:spcPts val="0"/>
              </a:spcAft>
              <a:buClr>
                <a:schemeClr val="dk1"/>
              </a:buClr>
              <a:buSzPts val="3200"/>
              <a:buNone/>
              <a:defRPr sz="3200"/>
            </a:lvl8pPr>
            <a:lvl9pPr marL="4114800" lvl="8" indent="-228600" algn="l">
              <a:lnSpc>
                <a:spcPct val="90000"/>
              </a:lnSpc>
              <a:spcBef>
                <a:spcPts val="1600"/>
              </a:spcBef>
              <a:spcAft>
                <a:spcPts val="0"/>
              </a:spcAft>
              <a:buClr>
                <a:schemeClr val="dk1"/>
              </a:buClr>
              <a:buSzPts val="3200"/>
              <a:buNone/>
              <a:defRPr sz="3200"/>
            </a:lvl9pPr>
          </a:lstStyle>
          <a:p>
            <a:endParaRPr/>
          </a:p>
        </p:txBody>
      </p:sp>
      <p:sp>
        <p:nvSpPr>
          <p:cNvPr id="62" name="Google Shape;62;p10"/>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2267428" y="1463040"/>
            <a:ext cx="10617041" cy="51206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0240"/>
              <a:buFont typeface="Calibri"/>
              <a:buNone/>
              <a:defRPr sz="102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13994608" y="3159765"/>
            <a:ext cx="16664940" cy="15595600"/>
          </a:xfrm>
          <a:prstGeom prst="rect">
            <a:avLst/>
          </a:prstGeom>
          <a:noFill/>
          <a:ln>
            <a:noFill/>
          </a:ln>
        </p:spPr>
      </p:sp>
      <p:sp>
        <p:nvSpPr>
          <p:cNvPr id="68" name="Google Shape;68;p11"/>
          <p:cNvSpPr txBox="1">
            <a:spLocks noGrp="1"/>
          </p:cNvSpPr>
          <p:nvPr>
            <p:ph type="body" idx="1"/>
          </p:nvPr>
        </p:nvSpPr>
        <p:spPr>
          <a:xfrm>
            <a:off x="2267428" y="6583680"/>
            <a:ext cx="10617041" cy="1219708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200"/>
              </a:spcBef>
              <a:spcAft>
                <a:spcPts val="0"/>
              </a:spcAft>
              <a:buClr>
                <a:schemeClr val="dk1"/>
              </a:buClr>
              <a:buSzPts val="5120"/>
              <a:buNone/>
              <a:defRPr sz="5120"/>
            </a:lvl1pPr>
            <a:lvl2pPr marL="914400" lvl="1" indent="-228600" algn="l">
              <a:lnSpc>
                <a:spcPct val="90000"/>
              </a:lnSpc>
              <a:spcBef>
                <a:spcPts val="1600"/>
              </a:spcBef>
              <a:spcAft>
                <a:spcPts val="0"/>
              </a:spcAft>
              <a:buClr>
                <a:schemeClr val="dk1"/>
              </a:buClr>
              <a:buSzPts val="4480"/>
              <a:buNone/>
              <a:defRPr sz="4480"/>
            </a:lvl2pPr>
            <a:lvl3pPr marL="1371600" lvl="2" indent="-228600" algn="l">
              <a:lnSpc>
                <a:spcPct val="90000"/>
              </a:lnSpc>
              <a:spcBef>
                <a:spcPts val="1600"/>
              </a:spcBef>
              <a:spcAft>
                <a:spcPts val="0"/>
              </a:spcAft>
              <a:buClr>
                <a:schemeClr val="dk1"/>
              </a:buClr>
              <a:buSzPts val="3840"/>
              <a:buNone/>
              <a:defRPr sz="3840"/>
            </a:lvl3pPr>
            <a:lvl4pPr marL="1828800" lvl="3" indent="-228600" algn="l">
              <a:lnSpc>
                <a:spcPct val="90000"/>
              </a:lnSpc>
              <a:spcBef>
                <a:spcPts val="1600"/>
              </a:spcBef>
              <a:spcAft>
                <a:spcPts val="0"/>
              </a:spcAft>
              <a:buClr>
                <a:schemeClr val="dk1"/>
              </a:buClr>
              <a:buSzPts val="3200"/>
              <a:buNone/>
              <a:defRPr sz="3200"/>
            </a:lvl4pPr>
            <a:lvl5pPr marL="2286000" lvl="4" indent="-228600" algn="l">
              <a:lnSpc>
                <a:spcPct val="90000"/>
              </a:lnSpc>
              <a:spcBef>
                <a:spcPts val="1600"/>
              </a:spcBef>
              <a:spcAft>
                <a:spcPts val="0"/>
              </a:spcAft>
              <a:buClr>
                <a:schemeClr val="dk1"/>
              </a:buClr>
              <a:buSzPts val="3200"/>
              <a:buNone/>
              <a:defRPr sz="3200"/>
            </a:lvl5pPr>
            <a:lvl6pPr marL="2743200" lvl="5" indent="-228600" algn="l">
              <a:lnSpc>
                <a:spcPct val="90000"/>
              </a:lnSpc>
              <a:spcBef>
                <a:spcPts val="1600"/>
              </a:spcBef>
              <a:spcAft>
                <a:spcPts val="0"/>
              </a:spcAft>
              <a:buClr>
                <a:schemeClr val="dk1"/>
              </a:buClr>
              <a:buSzPts val="3200"/>
              <a:buNone/>
              <a:defRPr sz="3200"/>
            </a:lvl6pPr>
            <a:lvl7pPr marL="3200400" lvl="6" indent="-228600" algn="l">
              <a:lnSpc>
                <a:spcPct val="90000"/>
              </a:lnSpc>
              <a:spcBef>
                <a:spcPts val="1600"/>
              </a:spcBef>
              <a:spcAft>
                <a:spcPts val="0"/>
              </a:spcAft>
              <a:buClr>
                <a:schemeClr val="dk1"/>
              </a:buClr>
              <a:buSzPts val="3200"/>
              <a:buNone/>
              <a:defRPr sz="3200"/>
            </a:lvl7pPr>
            <a:lvl8pPr marL="3657600" lvl="7" indent="-228600" algn="l">
              <a:lnSpc>
                <a:spcPct val="90000"/>
              </a:lnSpc>
              <a:spcBef>
                <a:spcPts val="1600"/>
              </a:spcBef>
              <a:spcAft>
                <a:spcPts val="0"/>
              </a:spcAft>
              <a:buClr>
                <a:schemeClr val="dk1"/>
              </a:buClr>
              <a:buSzPts val="3200"/>
              <a:buNone/>
              <a:defRPr sz="3200"/>
            </a:lvl8pPr>
            <a:lvl9pPr marL="4114800" lvl="8" indent="-228600" algn="l">
              <a:lnSpc>
                <a:spcPct val="90000"/>
              </a:lnSpc>
              <a:spcBef>
                <a:spcPts val="1600"/>
              </a:spcBef>
              <a:spcAft>
                <a:spcPts val="0"/>
              </a:spcAft>
              <a:buClr>
                <a:schemeClr val="dk1"/>
              </a:buClr>
              <a:buSzPts val="3200"/>
              <a:buNone/>
              <a:defRPr sz="3200"/>
            </a:lvl9pPr>
          </a:lstStyle>
          <a:p>
            <a:endParaRPr/>
          </a:p>
        </p:txBody>
      </p:sp>
      <p:sp>
        <p:nvSpPr>
          <p:cNvPr id="69" name="Google Shape;69;p11"/>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263140" y="1168405"/>
            <a:ext cx="28392120" cy="42418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4080"/>
              <a:buFont typeface="Calibri"/>
              <a:buNone/>
              <a:defRPr sz="1408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2263140" y="5842000"/>
            <a:ext cx="28392120" cy="13924282"/>
          </a:xfrm>
          <a:prstGeom prst="rect">
            <a:avLst/>
          </a:prstGeom>
          <a:noFill/>
          <a:ln>
            <a:noFill/>
          </a:ln>
        </p:spPr>
        <p:txBody>
          <a:bodyPr spcFirstLastPara="1" wrap="square" lIns="91425" tIns="45700" rIns="91425" bIns="45700" anchor="t" anchorCtr="0">
            <a:normAutofit/>
          </a:bodyPr>
          <a:lstStyle>
            <a:lvl1pPr marL="457200" marR="0" lvl="0" indent="-797560" algn="l" rtl="0">
              <a:lnSpc>
                <a:spcPct val="90000"/>
              </a:lnSpc>
              <a:spcBef>
                <a:spcPts val="3200"/>
              </a:spcBef>
              <a:spcAft>
                <a:spcPts val="0"/>
              </a:spcAft>
              <a:buClr>
                <a:schemeClr val="dk1"/>
              </a:buClr>
              <a:buSzPts val="8960"/>
              <a:buFont typeface="Arial"/>
              <a:buChar char="•"/>
              <a:defRPr sz="8960" b="0" i="0" u="none" strike="noStrike" cap="none">
                <a:solidFill>
                  <a:schemeClr val="dk1"/>
                </a:solidFill>
                <a:latin typeface="Calibri"/>
                <a:ea typeface="Calibri"/>
                <a:cs typeface="Calibri"/>
                <a:sym typeface="Calibri"/>
              </a:defRPr>
            </a:lvl1pPr>
            <a:lvl2pPr marL="914400" marR="0" lvl="1" indent="-716280" algn="l" rtl="0">
              <a:lnSpc>
                <a:spcPct val="90000"/>
              </a:lnSpc>
              <a:spcBef>
                <a:spcPts val="1600"/>
              </a:spcBef>
              <a:spcAft>
                <a:spcPts val="0"/>
              </a:spcAft>
              <a:buClr>
                <a:schemeClr val="dk1"/>
              </a:buClr>
              <a:buSzPts val="7680"/>
              <a:buFont typeface="Arial"/>
              <a:buChar char="•"/>
              <a:defRPr sz="7680" b="0" i="0" u="none" strike="noStrike" cap="none">
                <a:solidFill>
                  <a:schemeClr val="dk1"/>
                </a:solidFill>
                <a:latin typeface="Calibri"/>
                <a:ea typeface="Calibri"/>
                <a:cs typeface="Calibri"/>
                <a:sym typeface="Calibri"/>
              </a:defRPr>
            </a:lvl2pPr>
            <a:lvl3pPr marL="1371600" marR="0" lvl="2" indent="-635000" algn="l" rtl="0">
              <a:lnSpc>
                <a:spcPct val="90000"/>
              </a:lnSpc>
              <a:spcBef>
                <a:spcPts val="1600"/>
              </a:spcBef>
              <a:spcAft>
                <a:spcPts val="0"/>
              </a:spcAft>
              <a:buClr>
                <a:schemeClr val="dk1"/>
              </a:buClr>
              <a:buSzPts val="6400"/>
              <a:buFont typeface="Arial"/>
              <a:buChar char="•"/>
              <a:defRPr sz="6400" b="0" i="0" u="none" strike="noStrike" cap="none">
                <a:solidFill>
                  <a:schemeClr val="dk1"/>
                </a:solidFill>
                <a:latin typeface="Calibri"/>
                <a:ea typeface="Calibri"/>
                <a:cs typeface="Calibri"/>
                <a:sym typeface="Calibri"/>
              </a:defRPr>
            </a:lvl3pPr>
            <a:lvl4pPr marL="1828800" marR="0" lvl="3"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4pPr>
            <a:lvl5pPr marL="2286000" marR="0" lvl="4"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5pPr>
            <a:lvl6pPr marL="2743200" marR="0" lvl="5"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6pPr>
            <a:lvl7pPr marL="3200400" marR="0" lvl="6"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7pPr>
            <a:lvl8pPr marL="3657600" marR="0" lvl="7" indent="-594360"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8pPr>
            <a:lvl9pPr marL="4114800" marR="0" lvl="8" indent="-594359" algn="l" rtl="0">
              <a:lnSpc>
                <a:spcPct val="90000"/>
              </a:lnSpc>
              <a:spcBef>
                <a:spcPts val="1600"/>
              </a:spcBef>
              <a:spcAft>
                <a:spcPts val="0"/>
              </a:spcAft>
              <a:buClr>
                <a:schemeClr val="dk1"/>
              </a:buClr>
              <a:buSzPts val="5760"/>
              <a:buFont typeface="Arial"/>
              <a:buChar char="•"/>
              <a:defRPr sz="576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263140" y="20340325"/>
            <a:ext cx="7406640" cy="11684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8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0904220" y="20340325"/>
            <a:ext cx="11109960" cy="1168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8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3248620" y="20340325"/>
            <a:ext cx="7406640" cy="11684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840" b="0" i="0" u="none" strike="noStrike" cap="none">
                <a:solidFill>
                  <a:srgbClr val="888888"/>
                </a:solidFill>
                <a:latin typeface="Calibri"/>
                <a:ea typeface="Calibri"/>
                <a:cs typeface="Calibri"/>
                <a:sym typeface="Calibri"/>
              </a:defRPr>
            </a:lvl1pPr>
            <a:lvl2pPr marL="0" marR="0" lvl="1" indent="0" algn="r" rtl="0">
              <a:spcBef>
                <a:spcPts val="0"/>
              </a:spcBef>
              <a:buNone/>
              <a:defRPr sz="3840" b="0" i="0" u="none" strike="noStrike" cap="none">
                <a:solidFill>
                  <a:srgbClr val="888888"/>
                </a:solidFill>
                <a:latin typeface="Calibri"/>
                <a:ea typeface="Calibri"/>
                <a:cs typeface="Calibri"/>
                <a:sym typeface="Calibri"/>
              </a:defRPr>
            </a:lvl2pPr>
            <a:lvl3pPr marL="0" marR="0" lvl="2" indent="0" algn="r" rtl="0">
              <a:spcBef>
                <a:spcPts val="0"/>
              </a:spcBef>
              <a:buNone/>
              <a:defRPr sz="3840" b="0" i="0" u="none" strike="noStrike" cap="none">
                <a:solidFill>
                  <a:srgbClr val="888888"/>
                </a:solidFill>
                <a:latin typeface="Calibri"/>
                <a:ea typeface="Calibri"/>
                <a:cs typeface="Calibri"/>
                <a:sym typeface="Calibri"/>
              </a:defRPr>
            </a:lvl3pPr>
            <a:lvl4pPr marL="0" marR="0" lvl="3" indent="0" algn="r" rtl="0">
              <a:spcBef>
                <a:spcPts val="0"/>
              </a:spcBef>
              <a:buNone/>
              <a:defRPr sz="3840" b="0" i="0" u="none" strike="noStrike" cap="none">
                <a:solidFill>
                  <a:srgbClr val="888888"/>
                </a:solidFill>
                <a:latin typeface="Calibri"/>
                <a:ea typeface="Calibri"/>
                <a:cs typeface="Calibri"/>
                <a:sym typeface="Calibri"/>
              </a:defRPr>
            </a:lvl4pPr>
            <a:lvl5pPr marL="0" marR="0" lvl="4" indent="0" algn="r" rtl="0">
              <a:spcBef>
                <a:spcPts val="0"/>
              </a:spcBef>
              <a:buNone/>
              <a:defRPr sz="3840" b="0" i="0" u="none" strike="noStrike" cap="none">
                <a:solidFill>
                  <a:srgbClr val="888888"/>
                </a:solidFill>
                <a:latin typeface="Calibri"/>
                <a:ea typeface="Calibri"/>
                <a:cs typeface="Calibri"/>
                <a:sym typeface="Calibri"/>
              </a:defRPr>
            </a:lvl5pPr>
            <a:lvl6pPr marL="0" marR="0" lvl="5" indent="0" algn="r" rtl="0">
              <a:spcBef>
                <a:spcPts val="0"/>
              </a:spcBef>
              <a:buNone/>
              <a:defRPr sz="3840" b="0" i="0" u="none" strike="noStrike" cap="none">
                <a:solidFill>
                  <a:srgbClr val="888888"/>
                </a:solidFill>
                <a:latin typeface="Calibri"/>
                <a:ea typeface="Calibri"/>
                <a:cs typeface="Calibri"/>
                <a:sym typeface="Calibri"/>
              </a:defRPr>
            </a:lvl6pPr>
            <a:lvl7pPr marL="0" marR="0" lvl="6" indent="0" algn="r" rtl="0">
              <a:spcBef>
                <a:spcPts val="0"/>
              </a:spcBef>
              <a:buNone/>
              <a:defRPr sz="3840" b="0" i="0" u="none" strike="noStrike" cap="none">
                <a:solidFill>
                  <a:srgbClr val="888888"/>
                </a:solidFill>
                <a:latin typeface="Calibri"/>
                <a:ea typeface="Calibri"/>
                <a:cs typeface="Calibri"/>
                <a:sym typeface="Calibri"/>
              </a:defRPr>
            </a:lvl7pPr>
            <a:lvl8pPr marL="0" marR="0" lvl="7" indent="0" algn="r" rtl="0">
              <a:spcBef>
                <a:spcPts val="0"/>
              </a:spcBef>
              <a:buNone/>
              <a:defRPr sz="3840" b="0" i="0" u="none" strike="noStrike" cap="none">
                <a:solidFill>
                  <a:srgbClr val="888888"/>
                </a:solidFill>
                <a:latin typeface="Calibri"/>
                <a:ea typeface="Calibri"/>
                <a:cs typeface="Calibri"/>
                <a:sym typeface="Calibri"/>
              </a:defRPr>
            </a:lvl8pPr>
            <a:lvl9pPr marL="0" marR="0" lvl="8" indent="0" algn="r" rtl="0">
              <a:spcBef>
                <a:spcPts val="0"/>
              </a:spcBef>
              <a:buNone/>
              <a:defRPr sz="384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258379" y="193040"/>
            <a:ext cx="3474720" cy="3474720"/>
          </a:xfrm>
          <a:prstGeom prst="rect">
            <a:avLst/>
          </a:prstGeom>
          <a:noFill/>
          <a:ln>
            <a:noFill/>
          </a:ln>
        </p:spPr>
      </p:pic>
      <p:pic>
        <p:nvPicPr>
          <p:cNvPr id="90" name="Google Shape;90;p1" descr="Office of the Associate Dean for Research Dr. Man Hung Dr. Frank Licari"/>
          <p:cNvPicPr preferRelativeResize="0"/>
          <p:nvPr/>
        </p:nvPicPr>
        <p:blipFill rotWithShape="1">
          <a:blip r:embed="rId4">
            <a:alphaModFix/>
          </a:blip>
          <a:srcRect/>
          <a:stretch/>
        </p:blipFill>
        <p:spPr>
          <a:xfrm>
            <a:off x="29242725" y="0"/>
            <a:ext cx="3110503" cy="3307997"/>
          </a:xfrm>
          <a:prstGeom prst="rect">
            <a:avLst/>
          </a:prstGeom>
          <a:noFill/>
          <a:ln>
            <a:noFill/>
          </a:ln>
        </p:spPr>
      </p:pic>
      <p:sp>
        <p:nvSpPr>
          <p:cNvPr id="91" name="Google Shape;91;p1"/>
          <p:cNvSpPr txBox="1"/>
          <p:nvPr/>
        </p:nvSpPr>
        <p:spPr>
          <a:xfrm>
            <a:off x="3983700" y="485975"/>
            <a:ext cx="24951000" cy="3765567"/>
          </a:xfrm>
          <a:prstGeom prst="rect">
            <a:avLst/>
          </a:prstGeom>
          <a:noFill/>
          <a:ln>
            <a:noFill/>
          </a:ln>
        </p:spPr>
        <p:txBody>
          <a:bodyPr spcFirstLastPara="1" wrap="square" lIns="71550" tIns="35775" rIns="71550" bIns="35775" anchor="t" anchorCtr="0">
            <a:spAutoFit/>
          </a:bodyPr>
          <a:lstStyle/>
          <a:p>
            <a:pPr marL="0" marR="0" lvl="0" indent="0" algn="ctr" rtl="0">
              <a:spcBef>
                <a:spcPts val="0"/>
              </a:spcBef>
              <a:spcAft>
                <a:spcPts val="0"/>
              </a:spcAft>
              <a:buNone/>
            </a:pPr>
            <a:r>
              <a:rPr lang="en-US" sz="6000" b="1" dirty="0">
                <a:solidFill>
                  <a:srgbClr val="780032"/>
                </a:solidFill>
                <a:latin typeface="Calibri"/>
                <a:ea typeface="Calibri"/>
                <a:cs typeface="Calibri"/>
                <a:sym typeface="Calibri"/>
              </a:rPr>
              <a:t>Comparison of Radiographic Exposure During RCT Under Endodontist vs General Dentist Supervision: A Retrospective Study</a:t>
            </a:r>
            <a:endParaRPr sz="6000" b="1" dirty="0">
              <a:solidFill>
                <a:srgbClr val="780032"/>
              </a:solidFill>
              <a:latin typeface="Calibri"/>
              <a:ea typeface="Calibri"/>
              <a:cs typeface="Calibri"/>
              <a:sym typeface="Calibri"/>
            </a:endParaRPr>
          </a:p>
          <a:p>
            <a:pPr marL="0" marR="0" lvl="0" indent="0" algn="ctr" rtl="0">
              <a:spcBef>
                <a:spcPts val="0"/>
              </a:spcBef>
              <a:spcAft>
                <a:spcPts val="0"/>
              </a:spcAft>
              <a:buNone/>
            </a:pPr>
            <a:r>
              <a:rPr lang="en-US" sz="6000" b="1" dirty="0">
                <a:solidFill>
                  <a:srgbClr val="780032"/>
                </a:solidFill>
                <a:latin typeface="Calibri"/>
                <a:ea typeface="Calibri"/>
                <a:cs typeface="Calibri"/>
                <a:sym typeface="Calibri"/>
              </a:rPr>
              <a:t>B. Ricks, M. Hogue, M. Smith, Dr. A </a:t>
            </a:r>
            <a:r>
              <a:rPr lang="en-US" sz="6000" b="1" dirty="0" err="1">
                <a:solidFill>
                  <a:srgbClr val="780032"/>
                </a:solidFill>
                <a:latin typeface="Calibri"/>
                <a:ea typeface="Calibri"/>
                <a:cs typeface="Calibri"/>
                <a:sym typeface="Calibri"/>
              </a:rPr>
              <a:t>Mohajeri</a:t>
            </a:r>
            <a:r>
              <a:rPr lang="en-US" sz="6000" b="1" dirty="0">
                <a:solidFill>
                  <a:srgbClr val="780032"/>
                </a:solidFill>
                <a:latin typeface="Calibri"/>
                <a:ea typeface="Calibri"/>
                <a:cs typeface="Calibri"/>
                <a:sym typeface="Calibri"/>
              </a:rPr>
              <a:t>, and Dr. J.F. Wisniewski- P.I.</a:t>
            </a:r>
            <a:endParaRPr sz="6000" b="1" dirty="0">
              <a:solidFill>
                <a:srgbClr val="780032"/>
              </a:solidFill>
              <a:latin typeface="Calibri"/>
              <a:ea typeface="Calibri"/>
              <a:cs typeface="Calibri"/>
              <a:sym typeface="Calibri"/>
            </a:endParaRPr>
          </a:p>
          <a:p>
            <a:pPr marL="0" marR="0" lvl="0" indent="0" algn="ctr" rtl="0">
              <a:spcBef>
                <a:spcPts val="0"/>
              </a:spcBef>
              <a:spcAft>
                <a:spcPts val="0"/>
              </a:spcAft>
              <a:buNone/>
            </a:pPr>
            <a:endParaRPr sz="6000" b="1" i="0" u="none" strike="noStrike" cap="none" dirty="0">
              <a:solidFill>
                <a:srgbClr val="780032"/>
              </a:solidFill>
              <a:latin typeface="Calibri"/>
              <a:ea typeface="Calibri"/>
              <a:cs typeface="Calibri"/>
              <a:sym typeface="Calibri"/>
            </a:endParaRPr>
          </a:p>
        </p:txBody>
      </p:sp>
      <p:sp>
        <p:nvSpPr>
          <p:cNvPr id="92" name="Google Shape;92;p1"/>
          <p:cNvSpPr/>
          <p:nvPr/>
        </p:nvSpPr>
        <p:spPr>
          <a:xfrm>
            <a:off x="721984" y="3859370"/>
            <a:ext cx="10143427" cy="847331"/>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Background Information</a:t>
            </a:r>
            <a:endParaRPr/>
          </a:p>
        </p:txBody>
      </p:sp>
      <p:sp>
        <p:nvSpPr>
          <p:cNvPr id="93" name="Google Shape;93;p1"/>
          <p:cNvSpPr txBox="1"/>
          <p:nvPr/>
        </p:nvSpPr>
        <p:spPr>
          <a:xfrm>
            <a:off x="747050" y="4835619"/>
            <a:ext cx="10065600" cy="2005596"/>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dirty="0"/>
              <a:t>Regarding RCT radiographs in a dental school clinic, existing studies examine common radiographic errors and assess quality of radiographs. However, no existing studies examine the quality and quantity of radiographs by comparing whether dental students are supervised by a general dentist or an endodontist.  </a:t>
            </a:r>
            <a:endParaRPr sz="2400" dirty="0"/>
          </a:p>
        </p:txBody>
      </p:sp>
      <p:sp>
        <p:nvSpPr>
          <p:cNvPr id="94" name="Google Shape;94;p1"/>
          <p:cNvSpPr/>
          <p:nvPr/>
        </p:nvSpPr>
        <p:spPr>
          <a:xfrm>
            <a:off x="696650" y="7137968"/>
            <a:ext cx="10116000"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Research Questions</a:t>
            </a:r>
            <a:endParaRPr sz="3800" b="1">
              <a:solidFill>
                <a:schemeClr val="lt1"/>
              </a:solidFill>
              <a:latin typeface="Calibri"/>
              <a:ea typeface="Calibri"/>
              <a:cs typeface="Calibri"/>
              <a:sym typeface="Calibri"/>
            </a:endParaRPr>
          </a:p>
        </p:txBody>
      </p:sp>
      <p:sp>
        <p:nvSpPr>
          <p:cNvPr id="95" name="Google Shape;95;p1"/>
          <p:cNvSpPr/>
          <p:nvPr/>
        </p:nvSpPr>
        <p:spPr>
          <a:xfrm>
            <a:off x="21330572" y="12301371"/>
            <a:ext cx="10116000"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RESULTS</a:t>
            </a:r>
            <a:endParaRPr/>
          </a:p>
        </p:txBody>
      </p:sp>
      <p:sp>
        <p:nvSpPr>
          <p:cNvPr id="96" name="Google Shape;96;p1"/>
          <p:cNvSpPr/>
          <p:nvPr/>
        </p:nvSpPr>
        <p:spPr>
          <a:xfrm>
            <a:off x="21282454" y="15069702"/>
            <a:ext cx="10164118"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Implications</a:t>
            </a:r>
            <a:endParaRPr/>
          </a:p>
        </p:txBody>
      </p:sp>
      <p:sp>
        <p:nvSpPr>
          <p:cNvPr id="97" name="Google Shape;97;p1"/>
          <p:cNvSpPr txBox="1"/>
          <p:nvPr/>
        </p:nvSpPr>
        <p:spPr>
          <a:xfrm>
            <a:off x="14370663" y="3952913"/>
            <a:ext cx="4655100" cy="1046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i="1" dirty="0">
                <a:solidFill>
                  <a:schemeClr val="dk1"/>
                </a:solidFill>
                <a:latin typeface="Calibri"/>
                <a:ea typeface="Calibri"/>
                <a:cs typeface="Calibri"/>
                <a:sym typeface="Calibri"/>
              </a:rPr>
              <a:t>Figures:</a:t>
            </a:r>
            <a:endParaRPr sz="4400" b="1" i="1"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98" name="Google Shape;98;p1"/>
          <p:cNvSpPr/>
          <p:nvPr/>
        </p:nvSpPr>
        <p:spPr>
          <a:xfrm>
            <a:off x="21330572" y="19013529"/>
            <a:ext cx="10115998"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Acknowledgement</a:t>
            </a:r>
            <a:endParaRPr sz="3800" b="1">
              <a:solidFill>
                <a:schemeClr val="lt1"/>
              </a:solidFill>
              <a:latin typeface="Calibri"/>
              <a:ea typeface="Calibri"/>
              <a:cs typeface="Calibri"/>
              <a:sym typeface="Calibri"/>
            </a:endParaRPr>
          </a:p>
        </p:txBody>
      </p:sp>
      <p:sp>
        <p:nvSpPr>
          <p:cNvPr id="99" name="Google Shape;99;p1"/>
          <p:cNvSpPr txBox="1"/>
          <p:nvPr/>
        </p:nvSpPr>
        <p:spPr>
          <a:xfrm>
            <a:off x="21628901" y="5715300"/>
            <a:ext cx="93936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a:p>
        </p:txBody>
      </p:sp>
      <p:sp>
        <p:nvSpPr>
          <p:cNvPr id="100" name="Google Shape;100;p1"/>
          <p:cNvSpPr txBox="1"/>
          <p:nvPr/>
        </p:nvSpPr>
        <p:spPr>
          <a:xfrm>
            <a:off x="11218491" y="8318825"/>
            <a:ext cx="5020655"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Calibri"/>
                <a:cs typeface="Calibri"/>
                <a:sym typeface="Calibri"/>
              </a:rPr>
              <a:t>Logo – American Association of Endodontists</a:t>
            </a:r>
            <a:endParaRPr dirty="0"/>
          </a:p>
        </p:txBody>
      </p:sp>
      <p:sp>
        <p:nvSpPr>
          <p:cNvPr id="101" name="Google Shape;101;p1"/>
          <p:cNvSpPr txBox="1"/>
          <p:nvPr/>
        </p:nvSpPr>
        <p:spPr>
          <a:xfrm>
            <a:off x="11348176" y="19913573"/>
            <a:ext cx="377138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Logo – Academy of General Dentistry</a:t>
            </a:r>
            <a:endParaRPr dirty="0"/>
          </a:p>
        </p:txBody>
      </p:sp>
      <p:sp>
        <p:nvSpPr>
          <p:cNvPr id="102" name="Google Shape;102;p1"/>
          <p:cNvSpPr txBox="1"/>
          <p:nvPr/>
        </p:nvSpPr>
        <p:spPr>
          <a:xfrm>
            <a:off x="11257878" y="4901838"/>
            <a:ext cx="27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i="1" dirty="0">
                <a:solidFill>
                  <a:schemeClr val="dk1"/>
                </a:solidFill>
                <a:latin typeface="Calibri"/>
                <a:ea typeface="Calibri"/>
                <a:cs typeface="Calibri"/>
                <a:sym typeface="Calibri"/>
              </a:rPr>
              <a:t>Figure A:</a:t>
            </a:r>
            <a:endParaRPr dirty="0"/>
          </a:p>
        </p:txBody>
      </p:sp>
      <p:sp>
        <p:nvSpPr>
          <p:cNvPr id="103" name="Google Shape;103;p1"/>
          <p:cNvSpPr txBox="1"/>
          <p:nvPr/>
        </p:nvSpPr>
        <p:spPr>
          <a:xfrm>
            <a:off x="11218491" y="9872339"/>
            <a:ext cx="27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i="1" dirty="0">
                <a:solidFill>
                  <a:schemeClr val="dk1"/>
                </a:solidFill>
                <a:latin typeface="Calibri"/>
                <a:ea typeface="Calibri"/>
                <a:cs typeface="Calibri"/>
                <a:sym typeface="Calibri"/>
              </a:rPr>
              <a:t>Figure B:</a:t>
            </a:r>
            <a:endParaRPr dirty="0"/>
          </a:p>
        </p:txBody>
      </p:sp>
      <p:sp>
        <p:nvSpPr>
          <p:cNvPr id="104" name="Google Shape;104;p1"/>
          <p:cNvSpPr/>
          <p:nvPr/>
        </p:nvSpPr>
        <p:spPr>
          <a:xfrm>
            <a:off x="774593" y="12517996"/>
            <a:ext cx="10116000"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Objectives</a:t>
            </a:r>
            <a:endParaRPr sz="3800" b="1">
              <a:solidFill>
                <a:schemeClr val="lt1"/>
              </a:solidFill>
              <a:latin typeface="Calibri"/>
              <a:ea typeface="Calibri"/>
              <a:cs typeface="Calibri"/>
              <a:sym typeface="Calibri"/>
            </a:endParaRPr>
          </a:p>
        </p:txBody>
      </p:sp>
      <p:sp>
        <p:nvSpPr>
          <p:cNvPr id="105" name="Google Shape;105;p1"/>
          <p:cNvSpPr txBox="1"/>
          <p:nvPr/>
        </p:nvSpPr>
        <p:spPr>
          <a:xfrm>
            <a:off x="674172" y="8336031"/>
            <a:ext cx="10065600" cy="1636265"/>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dirty="0">
                <a:solidFill>
                  <a:schemeClr val="dk1"/>
                </a:solidFill>
              </a:rPr>
              <a:t>Will the number of radiographs obtained in patients receiving root canal treatment in a dental school using a General Dentistry model be greater in number of exposures than the number of radiographs taken in the Endodontic clinic under the supervision of an Endodontist?</a:t>
            </a:r>
          </a:p>
        </p:txBody>
      </p:sp>
      <p:sp>
        <p:nvSpPr>
          <p:cNvPr id="108" name="Google Shape;108;p1"/>
          <p:cNvSpPr txBox="1"/>
          <p:nvPr/>
        </p:nvSpPr>
        <p:spPr>
          <a:xfrm>
            <a:off x="674172" y="10398856"/>
            <a:ext cx="10065600" cy="1636265"/>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dirty="0">
                <a:solidFill>
                  <a:schemeClr val="dk1"/>
                </a:solidFill>
              </a:rPr>
              <a:t>Will more radiographic errors occur in patients receiving root canal treatment in a dental school using a General Dentistry model than the number of radiographic errors occurring in the Endodontic clinic under the supervision of an Endodontist?</a:t>
            </a:r>
          </a:p>
        </p:txBody>
      </p:sp>
      <p:sp>
        <p:nvSpPr>
          <p:cNvPr id="109" name="Google Shape;109;p1"/>
          <p:cNvSpPr txBox="1"/>
          <p:nvPr/>
        </p:nvSpPr>
        <p:spPr>
          <a:xfrm>
            <a:off x="799793" y="13734138"/>
            <a:ext cx="10065600" cy="12672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lvl="0" indent="0" algn="l" rtl="0">
              <a:spcBef>
                <a:spcPts val="0"/>
              </a:spcBef>
              <a:spcAft>
                <a:spcPts val="0"/>
              </a:spcAft>
              <a:buClr>
                <a:schemeClr val="dk1"/>
              </a:buClr>
              <a:buFont typeface="Arial"/>
              <a:buNone/>
            </a:pPr>
            <a:r>
              <a:rPr lang="en-US" sz="2400" dirty="0">
                <a:solidFill>
                  <a:schemeClr val="dk1"/>
                </a:solidFill>
              </a:rPr>
              <a:t>To review patients’ radiographic exposure during root canal treatment performed in a general dentistry education model versus an endodontist supervision.</a:t>
            </a:r>
          </a:p>
        </p:txBody>
      </p:sp>
      <p:sp>
        <p:nvSpPr>
          <p:cNvPr id="110" name="Google Shape;110;p1"/>
          <p:cNvSpPr txBox="1"/>
          <p:nvPr/>
        </p:nvSpPr>
        <p:spPr>
          <a:xfrm>
            <a:off x="799797" y="17790438"/>
            <a:ext cx="10065600" cy="8979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a:solidFill>
                  <a:schemeClr val="dk1"/>
                </a:solidFill>
              </a:rPr>
              <a:t>Retrospective study of endodontic cases completed by undergraduate dental students at Roseman CODM</a:t>
            </a:r>
            <a:endParaRPr sz="2400">
              <a:solidFill>
                <a:schemeClr val="dk1"/>
              </a:solidFill>
            </a:endParaRPr>
          </a:p>
        </p:txBody>
      </p:sp>
      <p:sp>
        <p:nvSpPr>
          <p:cNvPr id="111" name="Google Shape;111;p1"/>
          <p:cNvSpPr txBox="1"/>
          <p:nvPr/>
        </p:nvSpPr>
        <p:spPr>
          <a:xfrm>
            <a:off x="799797" y="19018975"/>
            <a:ext cx="10065600" cy="2374928"/>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dirty="0">
                <a:solidFill>
                  <a:schemeClr val="dk1"/>
                </a:solidFill>
              </a:rPr>
              <a:t>Charts Analyzed with CDT – Endodontic procedure codes 3310 and 3320</a:t>
            </a:r>
          </a:p>
          <a:p>
            <a:pPr marL="0" marR="0" lvl="0" indent="0" algn="l" rtl="0">
              <a:spcBef>
                <a:spcPts val="0"/>
              </a:spcBef>
              <a:spcAft>
                <a:spcPts val="0"/>
              </a:spcAft>
              <a:buNone/>
            </a:pPr>
            <a:endParaRPr lang="en-US" sz="2400" dirty="0">
              <a:solidFill>
                <a:schemeClr val="dk1"/>
              </a:solidFill>
            </a:endParaRPr>
          </a:p>
          <a:p>
            <a:pPr lvl="0"/>
            <a:r>
              <a:rPr lang="en-US" sz="2400" dirty="0">
                <a:solidFill>
                  <a:schemeClr val="dk1"/>
                </a:solidFill>
              </a:rPr>
              <a:t>Number of Cases to be analyzed</a:t>
            </a:r>
          </a:p>
          <a:p>
            <a:pPr marL="457200" lvl="0" indent="-381000">
              <a:buClr>
                <a:schemeClr val="dk1"/>
              </a:buClr>
              <a:buSzPts val="2400"/>
              <a:buChar char="-"/>
            </a:pPr>
            <a:r>
              <a:rPr lang="en-US" sz="2400" dirty="0">
                <a:solidFill>
                  <a:schemeClr val="dk1"/>
                </a:solidFill>
              </a:rPr>
              <a:t>50-100 cases from 4</a:t>
            </a:r>
            <a:r>
              <a:rPr lang="en-US" sz="2400" baseline="30000" dirty="0">
                <a:solidFill>
                  <a:schemeClr val="dk1"/>
                </a:solidFill>
              </a:rPr>
              <a:t>th</a:t>
            </a:r>
            <a:r>
              <a:rPr lang="en-US" sz="2400" dirty="0">
                <a:solidFill>
                  <a:schemeClr val="dk1"/>
                </a:solidFill>
              </a:rPr>
              <a:t> floor clinic</a:t>
            </a:r>
          </a:p>
          <a:p>
            <a:pPr marL="457200" lvl="0" indent="-381000">
              <a:buClr>
                <a:schemeClr val="dk1"/>
              </a:buClr>
              <a:buSzPts val="2400"/>
              <a:buChar char="-"/>
            </a:pPr>
            <a:r>
              <a:rPr lang="en-US" sz="2400" dirty="0">
                <a:solidFill>
                  <a:schemeClr val="dk1"/>
                </a:solidFill>
              </a:rPr>
              <a:t>50-100 cases from Old Endodontic Clinic</a:t>
            </a:r>
          </a:p>
        </p:txBody>
      </p:sp>
      <p:sp>
        <p:nvSpPr>
          <p:cNvPr id="112" name="Google Shape;112;p1"/>
          <p:cNvSpPr txBox="1"/>
          <p:nvPr/>
        </p:nvSpPr>
        <p:spPr>
          <a:xfrm>
            <a:off x="799797" y="15381858"/>
            <a:ext cx="10168737" cy="8979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lvl="0" indent="0" algn="l" rtl="0">
              <a:spcBef>
                <a:spcPts val="0"/>
              </a:spcBef>
              <a:spcAft>
                <a:spcPts val="0"/>
              </a:spcAft>
              <a:buNone/>
            </a:pPr>
            <a:r>
              <a:rPr lang="en-US" sz="2400" dirty="0">
                <a:solidFill>
                  <a:schemeClr val="dk1"/>
                </a:solidFill>
              </a:rPr>
              <a:t>To review radiographic errors during root canal treatment performed in a general dentistry education model versus an endodontist supervision.</a:t>
            </a:r>
          </a:p>
        </p:txBody>
      </p:sp>
      <p:sp>
        <p:nvSpPr>
          <p:cNvPr id="113" name="Google Shape;113;p1"/>
          <p:cNvSpPr/>
          <p:nvPr/>
        </p:nvSpPr>
        <p:spPr>
          <a:xfrm>
            <a:off x="721856" y="16612635"/>
            <a:ext cx="10116000"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a:solidFill>
                  <a:schemeClr val="lt1"/>
                </a:solidFill>
                <a:latin typeface="Calibri"/>
                <a:ea typeface="Calibri"/>
                <a:cs typeface="Calibri"/>
                <a:sym typeface="Calibri"/>
              </a:rPr>
              <a:t>Methods</a:t>
            </a:r>
            <a:endParaRPr sz="3800" b="1">
              <a:solidFill>
                <a:schemeClr val="lt1"/>
              </a:solidFill>
              <a:latin typeface="Calibri"/>
              <a:ea typeface="Calibri"/>
              <a:cs typeface="Calibri"/>
              <a:sym typeface="Calibri"/>
            </a:endParaRPr>
          </a:p>
        </p:txBody>
      </p:sp>
      <p:sp>
        <p:nvSpPr>
          <p:cNvPr id="115" name="Google Shape;115;p1"/>
          <p:cNvSpPr txBox="1"/>
          <p:nvPr/>
        </p:nvSpPr>
        <p:spPr>
          <a:xfrm>
            <a:off x="21337499" y="4874512"/>
            <a:ext cx="10065600" cy="42225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dirty="0">
                <a:solidFill>
                  <a:schemeClr val="dk1"/>
                </a:solidFill>
              </a:rPr>
              <a:t>Criteria to be analyzed for each Endodontic case:</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number of exposures during procedure</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cone cutting</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foreshortening</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elongation</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contact overlap</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poor contrast</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image blurring</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underexposure</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apex (portion of tooth anatomy required) attainment in the radiograph</a:t>
            </a:r>
            <a:endParaRPr sz="2400" dirty="0">
              <a:solidFill>
                <a:schemeClr val="dk1"/>
              </a:solidFill>
            </a:endParaRPr>
          </a:p>
        </p:txBody>
      </p:sp>
      <p:sp>
        <p:nvSpPr>
          <p:cNvPr id="116" name="Google Shape;116;p1"/>
          <p:cNvSpPr txBox="1"/>
          <p:nvPr/>
        </p:nvSpPr>
        <p:spPr>
          <a:xfrm>
            <a:off x="21337499" y="9318425"/>
            <a:ext cx="10065600" cy="28761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marR="0" lvl="0" indent="0" algn="l" rtl="0">
              <a:spcBef>
                <a:spcPts val="0"/>
              </a:spcBef>
              <a:spcAft>
                <a:spcPts val="0"/>
              </a:spcAft>
              <a:buNone/>
            </a:pPr>
            <a:r>
              <a:rPr lang="en-US" sz="2400" dirty="0">
                <a:solidFill>
                  <a:schemeClr val="dk1"/>
                </a:solidFill>
              </a:rPr>
              <a:t>Radiograph Grading:</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Grade 1 → Excellent, no errors</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Grade 2 → Acceptable, some errors</a:t>
            </a:r>
            <a:endParaRPr sz="2400" dirty="0">
              <a:solidFill>
                <a:schemeClr val="dk1"/>
              </a:solidFill>
            </a:endParaRPr>
          </a:p>
          <a:p>
            <a:pPr marL="457200" marR="0" lvl="0" indent="-381000" algn="l" rtl="0">
              <a:spcBef>
                <a:spcPts val="0"/>
              </a:spcBef>
              <a:spcAft>
                <a:spcPts val="0"/>
              </a:spcAft>
              <a:buClr>
                <a:schemeClr val="dk1"/>
              </a:buClr>
              <a:buSzPts val="2400"/>
              <a:buChar char="-"/>
            </a:pPr>
            <a:r>
              <a:rPr lang="en-US" sz="2400" dirty="0">
                <a:solidFill>
                  <a:schemeClr val="dk1"/>
                </a:solidFill>
              </a:rPr>
              <a:t>Grade 3 → Unacceptable, diagnostically useless</a:t>
            </a:r>
            <a:endParaRPr sz="2400" dirty="0">
              <a:solidFill>
                <a:schemeClr val="dk1"/>
              </a:solidFill>
            </a:endParaRPr>
          </a:p>
          <a:p>
            <a:pPr marL="0" marR="0" lvl="0" indent="0" algn="l" rtl="0">
              <a:spcBef>
                <a:spcPts val="0"/>
              </a:spcBef>
              <a:spcAft>
                <a:spcPts val="0"/>
              </a:spcAft>
              <a:buNone/>
            </a:pPr>
            <a:endParaRPr sz="2400" dirty="0">
              <a:solidFill>
                <a:schemeClr val="dk1"/>
              </a:solidFill>
            </a:endParaRPr>
          </a:p>
          <a:p>
            <a:pPr marL="0" lvl="0" indent="0" algn="l" rtl="0">
              <a:lnSpc>
                <a:spcPct val="107000"/>
              </a:lnSpc>
              <a:spcBef>
                <a:spcPts val="0"/>
              </a:spcBef>
              <a:spcAft>
                <a:spcPts val="0"/>
              </a:spcAft>
              <a:buNone/>
            </a:pPr>
            <a:r>
              <a:rPr lang="en-US" sz="1800" i="1" dirty="0">
                <a:solidFill>
                  <a:schemeClr val="dk1"/>
                </a:solidFill>
              </a:rPr>
              <a:t>Khan A, </a:t>
            </a:r>
            <a:r>
              <a:rPr lang="en-US" sz="1800" i="1" dirty="0" err="1">
                <a:solidFill>
                  <a:schemeClr val="dk1"/>
                </a:solidFill>
              </a:rPr>
              <a:t>Javed</a:t>
            </a:r>
            <a:r>
              <a:rPr lang="en-US" sz="1800" i="1" dirty="0">
                <a:solidFill>
                  <a:schemeClr val="dk1"/>
                </a:solidFill>
              </a:rPr>
              <a:t> MQ, Iqbal R, Khan F, Habib SR. Quality Assurance Audit Of Intra-Oral Periapical Radiographs At The Undergraduate Dental School. J </a:t>
            </a:r>
            <a:r>
              <a:rPr lang="en-US" sz="1800" i="1" dirty="0" err="1">
                <a:solidFill>
                  <a:schemeClr val="dk1"/>
                </a:solidFill>
              </a:rPr>
              <a:t>Ayub</a:t>
            </a:r>
            <a:r>
              <a:rPr lang="en-US" sz="1800" i="1" dirty="0">
                <a:solidFill>
                  <a:schemeClr val="dk1"/>
                </a:solidFill>
              </a:rPr>
              <a:t> Med </a:t>
            </a:r>
            <a:r>
              <a:rPr lang="en-US" sz="1800" i="1" dirty="0" err="1">
                <a:solidFill>
                  <a:schemeClr val="dk1"/>
                </a:solidFill>
              </a:rPr>
              <a:t>Coll</a:t>
            </a:r>
            <a:r>
              <a:rPr lang="en-US" sz="1800" i="1" dirty="0">
                <a:solidFill>
                  <a:schemeClr val="dk1"/>
                </a:solidFill>
              </a:rPr>
              <a:t> Abbottabad. 2020 Jul-Sep;32(3):327-330. PMID: 32829545.</a:t>
            </a:r>
            <a:endParaRPr sz="2400" dirty="0">
              <a:solidFill>
                <a:schemeClr val="dk1"/>
              </a:solidFill>
            </a:endParaRPr>
          </a:p>
        </p:txBody>
      </p:sp>
      <p:sp>
        <p:nvSpPr>
          <p:cNvPr id="117" name="Google Shape;117;p1"/>
          <p:cNvSpPr txBox="1"/>
          <p:nvPr/>
        </p:nvSpPr>
        <p:spPr>
          <a:xfrm>
            <a:off x="21330572" y="13311413"/>
            <a:ext cx="10116000" cy="1636265"/>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342900" marR="0" lvl="0" indent="-342900" algn="l" rtl="0">
              <a:spcBef>
                <a:spcPts val="0"/>
              </a:spcBef>
              <a:spcAft>
                <a:spcPts val="0"/>
              </a:spcAft>
              <a:buFont typeface="Wingdings" panose="05000000000000000000" pitchFamily="2" charset="2"/>
              <a:buChar char="Ø"/>
            </a:pPr>
            <a:r>
              <a:rPr lang="en-US" sz="2400" dirty="0">
                <a:solidFill>
                  <a:schemeClr val="dk1"/>
                </a:solidFill>
              </a:rPr>
              <a:t> Results are pending.</a:t>
            </a:r>
            <a:endParaRPr sz="2400" dirty="0">
              <a:solidFill>
                <a:schemeClr val="dk1"/>
              </a:solidFill>
            </a:endParaRPr>
          </a:p>
          <a:p>
            <a:pPr marL="342900" marR="0" lvl="0" indent="-342900" algn="l" rtl="0">
              <a:spcBef>
                <a:spcPts val="0"/>
              </a:spcBef>
              <a:spcAft>
                <a:spcPts val="0"/>
              </a:spcAft>
              <a:buFont typeface="Wingdings" panose="05000000000000000000" pitchFamily="2" charset="2"/>
              <a:buChar char="Ø"/>
            </a:pPr>
            <a:r>
              <a:rPr lang="en-US" sz="2400" dirty="0">
                <a:solidFill>
                  <a:schemeClr val="dk1"/>
                </a:solidFill>
              </a:rPr>
              <a:t>Retrospective Review of Charts has not yet started</a:t>
            </a:r>
            <a:endParaRPr sz="2400" dirty="0">
              <a:solidFill>
                <a:schemeClr val="dk1"/>
              </a:solidFill>
            </a:endParaRPr>
          </a:p>
          <a:p>
            <a:pPr marL="0" marR="0" lvl="0" indent="0" algn="l" rtl="0">
              <a:spcBef>
                <a:spcPts val="0"/>
              </a:spcBef>
              <a:spcAft>
                <a:spcPts val="0"/>
              </a:spcAft>
              <a:buNone/>
            </a:pPr>
            <a:endParaRPr sz="2400" dirty="0">
              <a:solidFill>
                <a:schemeClr val="dk1"/>
              </a:solidFill>
            </a:endParaRPr>
          </a:p>
          <a:p>
            <a:pPr marL="0" marR="0" lvl="0" indent="0" algn="l" rtl="0">
              <a:spcBef>
                <a:spcPts val="0"/>
              </a:spcBef>
              <a:spcAft>
                <a:spcPts val="0"/>
              </a:spcAft>
              <a:buNone/>
            </a:pPr>
            <a:r>
              <a:rPr lang="en-US" sz="2400" i="1" dirty="0">
                <a:solidFill>
                  <a:schemeClr val="dk1"/>
                </a:solidFill>
              </a:rPr>
              <a:t>IRB was just approved on December 8, 2022</a:t>
            </a:r>
            <a:endParaRPr sz="2400" i="1" dirty="0">
              <a:solidFill>
                <a:schemeClr val="dk1"/>
              </a:solidFill>
            </a:endParaRPr>
          </a:p>
        </p:txBody>
      </p:sp>
      <p:sp>
        <p:nvSpPr>
          <p:cNvPr id="118" name="Google Shape;118;p1"/>
          <p:cNvSpPr txBox="1"/>
          <p:nvPr/>
        </p:nvSpPr>
        <p:spPr>
          <a:xfrm>
            <a:off x="21330571" y="19967575"/>
            <a:ext cx="10115997" cy="16365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lvl="0" indent="0" algn="l" rtl="0">
              <a:spcBef>
                <a:spcPts val="0"/>
              </a:spcBef>
              <a:spcAft>
                <a:spcPts val="0"/>
              </a:spcAft>
              <a:buClr>
                <a:schemeClr val="dk1"/>
              </a:buClr>
              <a:buFont typeface="Arial"/>
              <a:buNone/>
            </a:pPr>
            <a:r>
              <a:rPr lang="en-US" sz="3200" i="1" dirty="0">
                <a:solidFill>
                  <a:schemeClr val="dk1"/>
                </a:solidFill>
                <a:latin typeface="Calibri"/>
                <a:ea typeface="Calibri"/>
                <a:cs typeface="Calibri"/>
                <a:sym typeface="Calibri"/>
              </a:rPr>
              <a:t>The Authors wish to thank </a:t>
            </a:r>
            <a:r>
              <a:rPr lang="en-US" sz="3200" i="1" dirty="0" err="1">
                <a:solidFill>
                  <a:schemeClr val="dk1"/>
                </a:solidFill>
                <a:latin typeface="Calibri"/>
                <a:ea typeface="Calibri"/>
                <a:cs typeface="Calibri"/>
                <a:sym typeface="Calibri"/>
              </a:rPr>
              <a:t>Roseman</a:t>
            </a:r>
            <a:r>
              <a:rPr lang="en-US" sz="3200" i="1" dirty="0">
                <a:solidFill>
                  <a:schemeClr val="dk1"/>
                </a:solidFill>
                <a:latin typeface="Calibri"/>
                <a:ea typeface="Calibri"/>
                <a:cs typeface="Calibri"/>
                <a:sym typeface="Calibri"/>
              </a:rPr>
              <a:t> College of Dental Medicine-Clinical Outcomes Research Education (CORE) for their support of this research project.</a:t>
            </a:r>
            <a:endParaRPr sz="2400" i="1" dirty="0">
              <a:solidFill>
                <a:schemeClr val="dk1"/>
              </a:solidFill>
            </a:endParaRPr>
          </a:p>
        </p:txBody>
      </p:sp>
      <p:sp>
        <p:nvSpPr>
          <p:cNvPr id="119" name="Google Shape;119;p1"/>
          <p:cNvSpPr/>
          <p:nvPr/>
        </p:nvSpPr>
        <p:spPr>
          <a:xfrm>
            <a:off x="21232056" y="3859448"/>
            <a:ext cx="10214516" cy="847200"/>
          </a:xfrm>
          <a:prstGeom prst="roundRect">
            <a:avLst>
              <a:gd name="adj" fmla="val 16667"/>
            </a:avLst>
          </a:prstGeom>
          <a:solidFill>
            <a:srgbClr val="77131D"/>
          </a:solidFill>
          <a:ln w="9525" cap="flat" cmpd="sng">
            <a:solidFill>
              <a:srgbClr val="77131D"/>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800" b="1" dirty="0">
                <a:solidFill>
                  <a:schemeClr val="lt1"/>
                </a:solidFill>
                <a:latin typeface="Calibri"/>
                <a:ea typeface="Calibri"/>
                <a:cs typeface="Calibri"/>
                <a:sym typeface="Calibri"/>
              </a:rPr>
              <a:t>Methods </a:t>
            </a:r>
            <a:endParaRPr sz="3800" b="1" dirty="0">
              <a:solidFill>
                <a:schemeClr val="lt1"/>
              </a:solidFill>
              <a:latin typeface="Calibri"/>
              <a:ea typeface="Calibri"/>
              <a:cs typeface="Calibri"/>
              <a:sym typeface="Calibri"/>
            </a:endParaRPr>
          </a:p>
        </p:txBody>
      </p:sp>
      <p:sp>
        <p:nvSpPr>
          <p:cNvPr id="120" name="Google Shape;120;p1"/>
          <p:cNvSpPr txBox="1"/>
          <p:nvPr/>
        </p:nvSpPr>
        <p:spPr>
          <a:xfrm>
            <a:off x="21330571" y="16038926"/>
            <a:ext cx="10115999" cy="2837400"/>
          </a:xfrm>
          <a:prstGeom prst="rect">
            <a:avLst/>
          </a:prstGeom>
          <a:noFill/>
          <a:ln w="57150" cap="rnd" cmpd="thinThick">
            <a:solidFill>
              <a:srgbClr val="780032"/>
            </a:solidFill>
            <a:prstDash val="solid"/>
            <a:round/>
            <a:headEnd type="none" w="sm" len="sm"/>
            <a:tailEnd type="none" w="sm" len="sm"/>
          </a:ln>
        </p:spPr>
        <p:txBody>
          <a:bodyPr spcFirstLastPara="1" wrap="square" lIns="178900" tIns="78700" rIns="178900" bIns="78700" anchor="t" anchorCtr="0">
            <a:spAutoFit/>
          </a:bodyPr>
          <a:lstStyle/>
          <a:p>
            <a:pPr marL="0" lvl="0" indent="0" algn="l" rtl="0">
              <a:spcBef>
                <a:spcPts val="0"/>
              </a:spcBef>
              <a:spcAft>
                <a:spcPts val="0"/>
              </a:spcAft>
              <a:buClr>
                <a:schemeClr val="dk1"/>
              </a:buClr>
              <a:buSzPts val="1100"/>
              <a:buFont typeface="Arial"/>
              <a:buNone/>
            </a:pPr>
            <a:r>
              <a:rPr lang="en-US" sz="2900" dirty="0">
                <a:solidFill>
                  <a:schemeClr val="dk1"/>
                </a:solidFill>
                <a:latin typeface="Calibri"/>
                <a:ea typeface="Calibri"/>
                <a:cs typeface="Calibri"/>
                <a:sym typeface="Calibri"/>
              </a:rPr>
              <a:t>Data from this research project will help better understand the implications of general dentist and endodontist supervision  regarding:</a:t>
            </a:r>
          </a:p>
          <a:p>
            <a:pPr marL="0" lvl="0" indent="0" algn="l" rtl="0">
              <a:spcBef>
                <a:spcPts val="0"/>
              </a:spcBef>
              <a:spcAft>
                <a:spcPts val="0"/>
              </a:spcAft>
              <a:buClr>
                <a:schemeClr val="dk1"/>
              </a:buClr>
              <a:buSzPts val="1100"/>
              <a:buFont typeface="Arial"/>
              <a:buNone/>
            </a:pPr>
            <a:r>
              <a:rPr lang="en-US" sz="2900" dirty="0">
                <a:solidFill>
                  <a:schemeClr val="dk1"/>
                </a:solidFill>
                <a:latin typeface="Calibri"/>
                <a:ea typeface="Calibri"/>
                <a:cs typeface="Calibri"/>
                <a:sym typeface="Calibri"/>
              </a:rPr>
              <a:t>The quantity of radiographic exposures.</a:t>
            </a:r>
          </a:p>
          <a:p>
            <a:pPr marL="0" lvl="0" indent="0" algn="l" rtl="0">
              <a:spcBef>
                <a:spcPts val="0"/>
              </a:spcBef>
              <a:spcAft>
                <a:spcPts val="0"/>
              </a:spcAft>
              <a:buClr>
                <a:schemeClr val="dk1"/>
              </a:buClr>
              <a:buSzPts val="1100"/>
              <a:buFont typeface="Arial"/>
              <a:buNone/>
            </a:pPr>
            <a:r>
              <a:rPr lang="en-US" sz="2900" dirty="0">
                <a:solidFill>
                  <a:schemeClr val="dk1"/>
                </a:solidFill>
                <a:latin typeface="Calibri"/>
                <a:ea typeface="Calibri"/>
                <a:cs typeface="Calibri"/>
                <a:sym typeface="Calibri"/>
              </a:rPr>
              <a:t>The number and types of errors.</a:t>
            </a:r>
          </a:p>
          <a:p>
            <a:pPr marL="0" lvl="0" indent="0" algn="l" rtl="0">
              <a:spcBef>
                <a:spcPts val="0"/>
              </a:spcBef>
              <a:spcAft>
                <a:spcPts val="0"/>
              </a:spcAft>
              <a:buClr>
                <a:schemeClr val="dk1"/>
              </a:buClr>
              <a:buSzPts val="1100"/>
              <a:buFont typeface="Arial"/>
              <a:buNone/>
            </a:pPr>
            <a:r>
              <a:rPr lang="en-US" sz="2900" dirty="0">
                <a:solidFill>
                  <a:schemeClr val="dk1"/>
                </a:solidFill>
                <a:latin typeface="Calibri"/>
                <a:ea typeface="Calibri"/>
                <a:cs typeface="Calibri"/>
                <a:sym typeface="Calibri"/>
              </a:rPr>
              <a:t>taken during these Endodontic procedures.</a:t>
            </a:r>
          </a:p>
        </p:txBody>
      </p:sp>
      <p:pic>
        <p:nvPicPr>
          <p:cNvPr id="1026" name="Picture 2" descr="American Dental Association – Logos Download">
            <a:extLst>
              <a:ext uri="{FF2B5EF4-FFF2-40B4-BE49-F238E27FC236}">
                <a16:creationId xmlns:a16="http://schemas.microsoft.com/office/drawing/2014/main" id="{114DBD83-130A-9C5A-72FA-97B1B60658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80163" y="10075807"/>
            <a:ext cx="5020655" cy="4572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American Association of Endodontists - Endodontists: the root canal  specialists">
            <a:extLst>
              <a:ext uri="{FF2B5EF4-FFF2-40B4-BE49-F238E27FC236}">
                <a16:creationId xmlns:a16="http://schemas.microsoft.com/office/drawing/2014/main" id="{678B7027-0E58-9EF4-7BD5-FECE4828AF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18491" y="6323255"/>
            <a:ext cx="9144000" cy="18466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cademy of General Dentistry Logo">
            <a:extLst>
              <a:ext uri="{FF2B5EF4-FFF2-40B4-BE49-F238E27FC236}">
                <a16:creationId xmlns:a16="http://schemas.microsoft.com/office/drawing/2014/main" id="{7F88E3F7-B868-3B52-335E-8E459C4848A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58008" y="17148055"/>
            <a:ext cx="9144000" cy="2502946"/>
          </a:xfrm>
          <a:prstGeom prst="rect">
            <a:avLst/>
          </a:prstGeom>
          <a:noFill/>
          <a:extLst>
            <a:ext uri="{909E8E84-426E-40DD-AFC4-6F175D3DCCD1}">
              <a14:hiddenFill xmlns:a14="http://schemas.microsoft.com/office/drawing/2010/main">
                <a:solidFill>
                  <a:srgbClr val="FFFFFF"/>
                </a:solidFill>
              </a14:hiddenFill>
            </a:ext>
          </a:extLst>
        </p:spPr>
      </p:pic>
      <p:sp>
        <p:nvSpPr>
          <p:cNvPr id="3" name="Google Shape;100;p1">
            <a:extLst>
              <a:ext uri="{FF2B5EF4-FFF2-40B4-BE49-F238E27FC236}">
                <a16:creationId xmlns:a16="http://schemas.microsoft.com/office/drawing/2014/main" id="{71824097-3C32-4936-BE44-3E1E60CC12D6}"/>
              </a:ext>
            </a:extLst>
          </p:cNvPr>
          <p:cNvSpPr txBox="1"/>
          <p:nvPr/>
        </p:nvSpPr>
        <p:spPr>
          <a:xfrm>
            <a:off x="13160347" y="14763032"/>
            <a:ext cx="5020655"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Calibri"/>
                <a:cs typeface="Calibri"/>
                <a:sym typeface="Calibri"/>
              </a:rPr>
              <a:t>Logo – American Dental Association</a:t>
            </a:r>
            <a:endParaRPr dirty="0"/>
          </a:p>
        </p:txBody>
      </p:sp>
      <p:sp>
        <p:nvSpPr>
          <p:cNvPr id="4" name="Google Shape;103;p1">
            <a:extLst>
              <a:ext uri="{FF2B5EF4-FFF2-40B4-BE49-F238E27FC236}">
                <a16:creationId xmlns:a16="http://schemas.microsoft.com/office/drawing/2014/main" id="{9C9B3866-813C-72DE-618D-ED5C6C9BA61B}"/>
              </a:ext>
            </a:extLst>
          </p:cNvPr>
          <p:cNvSpPr txBox="1"/>
          <p:nvPr/>
        </p:nvSpPr>
        <p:spPr>
          <a:xfrm>
            <a:off x="11513445" y="16963405"/>
            <a:ext cx="27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i="1" dirty="0">
                <a:solidFill>
                  <a:schemeClr val="dk1"/>
                </a:solidFill>
                <a:latin typeface="Calibri"/>
                <a:ea typeface="Calibri"/>
                <a:cs typeface="Calibri"/>
                <a:sym typeface="Calibri"/>
              </a:rPr>
              <a:t>Figure B:</a:t>
            </a:r>
            <a:endParaRPr dirty="0"/>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488</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H</dc:creator>
  <cp:lastModifiedBy>Benjamin Ricks</cp:lastModifiedBy>
  <cp:revision>7</cp:revision>
  <dcterms:created xsi:type="dcterms:W3CDTF">2022-01-26T07:36:08Z</dcterms:created>
  <dcterms:modified xsi:type="dcterms:W3CDTF">2023-01-03T07:57:25Z</dcterms:modified>
</cp:coreProperties>
</file>