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303" r:id="rId4"/>
    <p:sldId id="272" r:id="rId5"/>
    <p:sldId id="259" r:id="rId6"/>
    <p:sldId id="264" r:id="rId7"/>
    <p:sldId id="271" r:id="rId8"/>
    <p:sldId id="274" r:id="rId9"/>
    <p:sldId id="287" r:id="rId10"/>
    <p:sldId id="265" r:id="rId11"/>
    <p:sldId id="304" r:id="rId12"/>
    <p:sldId id="285" r:id="rId13"/>
    <p:sldId id="295" r:id="rId14"/>
    <p:sldId id="283" r:id="rId15"/>
    <p:sldId id="298" r:id="rId16"/>
    <p:sldId id="297" r:id="rId17"/>
    <p:sldId id="263" r:id="rId18"/>
    <p:sldId id="305" r:id="rId19"/>
    <p:sldId id="296" r:id="rId20"/>
    <p:sldId id="260" r:id="rId21"/>
    <p:sldId id="266" r:id="rId22"/>
    <p:sldId id="301" r:id="rId23"/>
    <p:sldId id="299" r:id="rId24"/>
    <p:sldId id="288" r:id="rId25"/>
    <p:sldId id="300" r:id="rId26"/>
  </p:sldIdLst>
  <p:sldSz cx="9144000" cy="5143500" type="screen16x9"/>
  <p:notesSz cx="6858000" cy="9144000"/>
  <p:embeddedFontLst>
    <p:embeddedFont>
      <p:font typeface="Kulim Park" panose="020B0604020202020204" charset="0"/>
      <p:regular r:id="rId28"/>
      <p:bold r:id="rId29"/>
      <p:italic r:id="rId30"/>
      <p:boldItalic r:id="rId31"/>
    </p:embeddedFont>
    <p:embeddedFont>
      <p:font typeface="Kulim Park Light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471979-4F55-4329-A02F-D7CC4A76CC44}">
  <a:tblStyle styleId="{A6471979-4F55-4329-A02F-D7CC4A76CC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350D49-ADD6-414F-94D5-E7D26D3637F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918" autoAdjust="0"/>
  </p:normalViewPr>
  <p:slideViewPr>
    <p:cSldViewPr snapToGrid="0">
      <p:cViewPr varScale="1">
        <p:scale>
          <a:sx n="103" d="100"/>
          <a:sy n="103" d="100"/>
        </p:scale>
        <p:origin x="18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Garrett" userId="3047313e-e9c5-452d-857c-4fe789a8b46d" providerId="ADAL" clId="{F2F4709D-B4F8-4D9A-856B-91703989B38F}"/>
    <pc:docChg chg="custSel modSld">
      <pc:chgData name="Tiffany Garrett" userId="3047313e-e9c5-452d-857c-4fe789a8b46d" providerId="ADAL" clId="{F2F4709D-B4F8-4D9A-856B-91703989B38F}" dt="2024-04-04T17:59:15.047" v="67" actId="20577"/>
      <pc:docMkLst>
        <pc:docMk/>
      </pc:docMkLst>
      <pc:sldChg chg="modNotesTx">
        <pc:chgData name="Tiffany Garrett" userId="3047313e-e9c5-452d-857c-4fe789a8b46d" providerId="ADAL" clId="{F2F4709D-B4F8-4D9A-856B-91703989B38F}" dt="2024-04-04T17:52:08.691" v="10" actId="20577"/>
        <pc:sldMkLst>
          <pc:docMk/>
          <pc:sldMk cId="0" sldId="258"/>
        </pc:sldMkLst>
      </pc:sldChg>
      <pc:sldChg chg="modNotesTx">
        <pc:chgData name="Tiffany Garrett" userId="3047313e-e9c5-452d-857c-4fe789a8b46d" providerId="ADAL" clId="{F2F4709D-B4F8-4D9A-856B-91703989B38F}" dt="2024-04-04T17:55:43.202" v="47" actId="20577"/>
        <pc:sldMkLst>
          <pc:docMk/>
          <pc:sldMk cId="0" sldId="283"/>
        </pc:sldMkLst>
      </pc:sldChg>
      <pc:sldChg chg="modNotesTx">
        <pc:chgData name="Tiffany Garrett" userId="3047313e-e9c5-452d-857c-4fe789a8b46d" providerId="ADAL" clId="{F2F4709D-B4F8-4D9A-856B-91703989B38F}" dt="2024-04-04T17:59:15.047" v="67" actId="20577"/>
        <pc:sldMkLst>
          <pc:docMk/>
          <pc:sldMk cId="2024835494" sldId="300"/>
        </pc:sldMkLst>
      </pc:sldChg>
      <pc:sldChg chg="modNotesTx">
        <pc:chgData name="Tiffany Garrett" userId="3047313e-e9c5-452d-857c-4fe789a8b46d" providerId="ADAL" clId="{F2F4709D-B4F8-4D9A-856B-91703989B38F}" dt="2024-04-04T17:58:55.363" v="66" actId="20577"/>
        <pc:sldMkLst>
          <pc:docMk/>
          <pc:sldMk cId="161130251" sldId="301"/>
        </pc:sldMkLst>
      </pc:sldChg>
      <pc:sldChg chg="modNotesTx">
        <pc:chgData name="Tiffany Garrett" userId="3047313e-e9c5-452d-857c-4fe789a8b46d" providerId="ADAL" clId="{F2F4709D-B4F8-4D9A-856B-91703989B38F}" dt="2024-04-04T17:52:39.189" v="43" actId="20577"/>
        <pc:sldMkLst>
          <pc:docMk/>
          <pc:sldMk cId="163443885" sldId="303"/>
        </pc:sldMkLst>
      </pc:sldChg>
    </pc:docChg>
  </pc:docChgLst>
  <pc:docChgLst>
    <pc:chgData name="Tiffany Garrett" userId="3047313e-e9c5-452d-857c-4fe789a8b46d" providerId="ADAL" clId="{0CCDD1AA-9242-424B-849E-294CC3A65028}"/>
    <pc:docChg chg="undo custSel addSld delSld modSld sldOrd">
      <pc:chgData name="Tiffany Garrett" userId="3047313e-e9c5-452d-857c-4fe789a8b46d" providerId="ADAL" clId="{0CCDD1AA-9242-424B-849E-294CC3A65028}" dt="2022-11-02T17:08:18.071" v="8660" actId="1076"/>
      <pc:docMkLst>
        <pc:docMk/>
      </pc:docMkLst>
      <pc:sldChg chg="del">
        <pc:chgData name="Tiffany Garrett" userId="3047313e-e9c5-452d-857c-4fe789a8b46d" providerId="ADAL" clId="{0CCDD1AA-9242-424B-849E-294CC3A65028}" dt="2022-10-31T18:10:01.491" v="5042" actId="47"/>
        <pc:sldMkLst>
          <pc:docMk/>
          <pc:sldMk cId="0" sldId="257"/>
        </pc:sldMkLst>
      </pc:sldChg>
      <pc:sldChg chg="modSp mod modNotesTx">
        <pc:chgData name="Tiffany Garrett" userId="3047313e-e9c5-452d-857c-4fe789a8b46d" providerId="ADAL" clId="{0CCDD1AA-9242-424B-849E-294CC3A65028}" dt="2022-11-01T22:52:34.956" v="5824" actId="20577"/>
        <pc:sldMkLst>
          <pc:docMk/>
          <pc:sldMk cId="0" sldId="258"/>
        </pc:sldMkLst>
        <pc:picChg chg="mod">
          <ac:chgData name="Tiffany Garrett" userId="3047313e-e9c5-452d-857c-4fe789a8b46d" providerId="ADAL" clId="{0CCDD1AA-9242-424B-849E-294CC3A65028}" dt="2022-10-27T23:49:19.750" v="1" actId="14100"/>
          <ac:picMkLst>
            <pc:docMk/>
            <pc:sldMk cId="0" sldId="258"/>
            <ac:picMk id="3" creationId="{4FD5B181-1A11-4B30-AEAE-62382C40EE6E}"/>
          </ac:picMkLst>
        </pc:picChg>
      </pc:sldChg>
      <pc:sldChg chg="modSp mod ord modNotes">
        <pc:chgData name="Tiffany Garrett" userId="3047313e-e9c5-452d-857c-4fe789a8b46d" providerId="ADAL" clId="{0CCDD1AA-9242-424B-849E-294CC3A65028}" dt="2022-10-27T23:59:56.326" v="47" actId="20577"/>
        <pc:sldMkLst>
          <pc:docMk/>
          <pc:sldMk cId="0" sldId="259"/>
        </pc:sldMkLst>
        <pc:spChg chg="mod">
          <ac:chgData name="Tiffany Garrett" userId="3047313e-e9c5-452d-857c-4fe789a8b46d" providerId="ADAL" clId="{0CCDD1AA-9242-424B-849E-294CC3A65028}" dt="2022-10-27T23:59:49.820" v="19" actId="20577"/>
          <ac:spMkLst>
            <pc:docMk/>
            <pc:sldMk cId="0" sldId="259"/>
            <ac:spMk id="169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27T23:59:56.326" v="47" actId="20577"/>
          <ac:spMkLst>
            <pc:docMk/>
            <pc:sldMk cId="0" sldId="259"/>
            <ac:spMk id="170" creationId="{00000000-0000-0000-0000-000000000000}"/>
          </ac:spMkLst>
        </pc:spChg>
      </pc:sldChg>
      <pc:sldChg chg="modSp mod ord modNotes modNotesTx">
        <pc:chgData name="Tiffany Garrett" userId="3047313e-e9c5-452d-857c-4fe789a8b46d" providerId="ADAL" clId="{0CCDD1AA-9242-424B-849E-294CC3A65028}" dt="2022-10-31T18:03:24.459" v="4684" actId="20577"/>
        <pc:sldMkLst>
          <pc:docMk/>
          <pc:sldMk cId="0" sldId="260"/>
        </pc:sldMkLst>
        <pc:spChg chg="mod">
          <ac:chgData name="Tiffany Garrett" userId="3047313e-e9c5-452d-857c-4fe789a8b46d" providerId="ADAL" clId="{0CCDD1AA-9242-424B-849E-294CC3A65028}" dt="2022-10-31T18:02:20.721" v="4496" actId="1076"/>
          <ac:spMkLst>
            <pc:docMk/>
            <pc:sldMk cId="0" sldId="260"/>
            <ac:spMk id="175" creationId="{00000000-0000-0000-0000-000000000000}"/>
          </ac:spMkLst>
        </pc:spChg>
      </pc:sldChg>
      <pc:sldChg chg="addSp delSp modSp del mod ord modNotes">
        <pc:chgData name="Tiffany Garrett" userId="3047313e-e9c5-452d-857c-4fe789a8b46d" providerId="ADAL" clId="{0CCDD1AA-9242-424B-849E-294CC3A65028}" dt="2022-10-31T17:54:56.511" v="3785" actId="47"/>
        <pc:sldMkLst>
          <pc:docMk/>
          <pc:sldMk cId="0" sldId="261"/>
        </pc:sldMkLst>
        <pc:spChg chg="mod">
          <ac:chgData name="Tiffany Garrett" userId="3047313e-e9c5-452d-857c-4fe789a8b46d" providerId="ADAL" clId="{0CCDD1AA-9242-424B-849E-294CC3A65028}" dt="2022-10-31T17:52:58.574" v="3752" actId="207"/>
          <ac:spMkLst>
            <pc:docMk/>
            <pc:sldMk cId="0" sldId="261"/>
            <ac:spMk id="9" creationId="{749CA9A0-4DB6-4732-93C0-44ADC1CC3DE8}"/>
          </ac:spMkLst>
        </pc:spChg>
        <pc:spChg chg="mod">
          <ac:chgData name="Tiffany Garrett" userId="3047313e-e9c5-452d-857c-4fe789a8b46d" providerId="ADAL" clId="{0CCDD1AA-9242-424B-849E-294CC3A65028}" dt="2022-10-31T17:52:58.574" v="3752" actId="207"/>
          <ac:spMkLst>
            <pc:docMk/>
            <pc:sldMk cId="0" sldId="261"/>
            <ac:spMk id="10" creationId="{C9CB05F1-E43B-477E-B0C2-605C90A1EE11}"/>
          </ac:spMkLst>
        </pc:spChg>
        <pc:spChg chg="mod">
          <ac:chgData name="Tiffany Garrett" userId="3047313e-e9c5-452d-857c-4fe789a8b46d" providerId="ADAL" clId="{0CCDD1AA-9242-424B-849E-294CC3A65028}" dt="2022-10-31T17:52:58.574" v="3752" actId="207"/>
          <ac:spMkLst>
            <pc:docMk/>
            <pc:sldMk cId="0" sldId="261"/>
            <ac:spMk id="11" creationId="{CA985F59-F4A9-4035-9945-321DA2A6541E}"/>
          </ac:spMkLst>
        </pc:spChg>
        <pc:spChg chg="mod">
          <ac:chgData name="Tiffany Garrett" userId="3047313e-e9c5-452d-857c-4fe789a8b46d" providerId="ADAL" clId="{0CCDD1AA-9242-424B-849E-294CC3A65028}" dt="2022-10-31T17:01:10.401" v="1073" actId="20577"/>
          <ac:spMkLst>
            <pc:docMk/>
            <pc:sldMk cId="0" sldId="261"/>
            <ac:spMk id="184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7:00:50.498" v="1067" actId="20577"/>
          <ac:spMkLst>
            <pc:docMk/>
            <pc:sldMk cId="0" sldId="261"/>
            <ac:spMk id="185" creationId="{00000000-0000-0000-0000-000000000000}"/>
          </ac:spMkLst>
        </pc:spChg>
        <pc:grpChg chg="add mod">
          <ac:chgData name="Tiffany Garrett" userId="3047313e-e9c5-452d-857c-4fe789a8b46d" providerId="ADAL" clId="{0CCDD1AA-9242-424B-849E-294CC3A65028}" dt="2022-10-31T17:53:04.989" v="3754" actId="1076"/>
          <ac:grpSpMkLst>
            <pc:docMk/>
            <pc:sldMk cId="0" sldId="261"/>
            <ac:grpSpMk id="8" creationId="{0D8EE19B-7E1D-4FE4-BDCD-2865A05BA8FE}"/>
          </ac:grpSpMkLst>
        </pc:grpChg>
        <pc:grpChg chg="del">
          <ac:chgData name="Tiffany Garrett" userId="3047313e-e9c5-452d-857c-4fe789a8b46d" providerId="ADAL" clId="{0CCDD1AA-9242-424B-849E-294CC3A65028}" dt="2022-10-31T17:01:06.971" v="1072" actId="478"/>
          <ac:grpSpMkLst>
            <pc:docMk/>
            <pc:sldMk cId="0" sldId="261"/>
            <ac:grpSpMk id="181" creationId="{00000000-0000-0000-0000-000000000000}"/>
          </ac:grpSpMkLst>
        </pc:grpChg>
      </pc:sldChg>
      <pc:sldChg chg="del modNotes">
        <pc:chgData name="Tiffany Garrett" userId="3047313e-e9c5-452d-857c-4fe789a8b46d" providerId="ADAL" clId="{0CCDD1AA-9242-424B-849E-294CC3A65028}" dt="2022-10-31T18:10:02.383" v="5043" actId="47"/>
        <pc:sldMkLst>
          <pc:docMk/>
          <pc:sldMk cId="0" sldId="262"/>
        </pc:sldMkLst>
      </pc:sldChg>
      <pc:sldChg chg="modSp mod ord modNotes">
        <pc:chgData name="Tiffany Garrett" userId="3047313e-e9c5-452d-857c-4fe789a8b46d" providerId="ADAL" clId="{0CCDD1AA-9242-424B-849E-294CC3A65028}" dt="2022-10-31T17:57:55.752" v="4082" actId="20577"/>
        <pc:sldMkLst>
          <pc:docMk/>
          <pc:sldMk cId="0" sldId="263"/>
        </pc:sldMkLst>
        <pc:spChg chg="mod">
          <ac:chgData name="Tiffany Garrett" userId="3047313e-e9c5-452d-857c-4fe789a8b46d" providerId="ADAL" clId="{0CCDD1AA-9242-424B-849E-294CC3A65028}" dt="2022-10-31T17:57:39.411" v="4058" actId="20577"/>
          <ac:spMkLst>
            <pc:docMk/>
            <pc:sldMk cId="0" sldId="263"/>
            <ac:spMk id="211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7:57:32.858" v="4045" actId="20577"/>
          <ac:spMkLst>
            <pc:docMk/>
            <pc:sldMk cId="0" sldId="263"/>
            <ac:spMk id="212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7:57:55.752" v="4082" actId="20577"/>
          <ac:spMkLst>
            <pc:docMk/>
            <pc:sldMk cId="0" sldId="263"/>
            <ac:spMk id="213" creationId="{00000000-0000-0000-0000-000000000000}"/>
          </ac:spMkLst>
        </pc:spChg>
      </pc:sldChg>
      <pc:sldChg chg="addSp delSp modSp mod ord modNotes">
        <pc:chgData name="Tiffany Garrett" userId="3047313e-e9c5-452d-857c-4fe789a8b46d" providerId="ADAL" clId="{0CCDD1AA-9242-424B-849E-294CC3A65028}" dt="2022-10-31T17:54:54.005" v="3784" actId="20577"/>
        <pc:sldMkLst>
          <pc:docMk/>
          <pc:sldMk cId="0" sldId="264"/>
        </pc:sldMkLst>
        <pc:spChg chg="add del mod">
          <ac:chgData name="Tiffany Garrett" userId="3047313e-e9c5-452d-857c-4fe789a8b46d" providerId="ADAL" clId="{0CCDD1AA-9242-424B-849E-294CC3A65028}" dt="2022-10-31T17:54:48.570" v="3768" actId="14100"/>
          <ac:spMkLst>
            <pc:docMk/>
            <pc:sldMk cId="0" sldId="264"/>
            <ac:spMk id="3" creationId="{E12A7488-863E-406F-9709-368FB92160FC}"/>
          </ac:spMkLst>
        </pc:spChg>
        <pc:spChg chg="add del mod">
          <ac:chgData name="Tiffany Garrett" userId="3047313e-e9c5-452d-857c-4fe789a8b46d" providerId="ADAL" clId="{0CCDD1AA-9242-424B-849E-294CC3A65028}" dt="2022-10-31T17:54:35.864" v="3762" actId="478"/>
          <ac:spMkLst>
            <pc:docMk/>
            <pc:sldMk cId="0" sldId="264"/>
            <ac:spMk id="5" creationId="{264DCE9F-34DE-40C6-80D2-7307F8AE3A35}"/>
          </ac:spMkLst>
        </pc:spChg>
        <pc:spChg chg="add del mod">
          <ac:chgData name="Tiffany Garrett" userId="3047313e-e9c5-452d-857c-4fe789a8b46d" providerId="ADAL" clId="{0CCDD1AA-9242-424B-849E-294CC3A65028}" dt="2022-10-31T17:54:33.304" v="3761" actId="478"/>
          <ac:spMkLst>
            <pc:docMk/>
            <pc:sldMk cId="0" sldId="264"/>
            <ac:spMk id="7" creationId="{2D109E45-D49F-480A-A846-DD683A2D8373}"/>
          </ac:spMkLst>
        </pc:spChg>
        <pc:spChg chg="add del">
          <ac:chgData name="Tiffany Garrett" userId="3047313e-e9c5-452d-857c-4fe789a8b46d" providerId="ADAL" clId="{0CCDD1AA-9242-424B-849E-294CC3A65028}" dt="2022-10-31T17:54:42.087" v="3765" actId="22"/>
          <ac:spMkLst>
            <pc:docMk/>
            <pc:sldMk cId="0" sldId="264"/>
            <ac:spMk id="18" creationId="{A75888DA-F5AD-4719-B348-B59179255177}"/>
          </ac:spMkLst>
        </pc:spChg>
        <pc:spChg chg="mod">
          <ac:chgData name="Tiffany Garrett" userId="3047313e-e9c5-452d-857c-4fe789a8b46d" providerId="ADAL" clId="{0CCDD1AA-9242-424B-849E-294CC3A65028}" dt="2022-10-31T17:54:54.005" v="3784" actId="20577"/>
          <ac:spMkLst>
            <pc:docMk/>
            <pc:sldMk cId="0" sldId="264"/>
            <ac:spMk id="224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54:25.013" v="3757" actId="478"/>
          <ac:spMkLst>
            <pc:docMk/>
            <pc:sldMk cId="0" sldId="264"/>
            <ac:spMk id="225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54:29.379" v="3758" actId="478"/>
          <ac:spMkLst>
            <pc:docMk/>
            <pc:sldMk cId="0" sldId="264"/>
            <ac:spMk id="226" creationId="{00000000-0000-0000-0000-000000000000}"/>
          </ac:spMkLst>
        </pc:spChg>
        <pc:spChg chg="del mod">
          <ac:chgData name="Tiffany Garrett" userId="3047313e-e9c5-452d-857c-4fe789a8b46d" providerId="ADAL" clId="{0CCDD1AA-9242-424B-849E-294CC3A65028}" dt="2022-10-31T17:54:31.645" v="3760" actId="478"/>
          <ac:spMkLst>
            <pc:docMk/>
            <pc:sldMk cId="0" sldId="264"/>
            <ac:spMk id="227" creationId="{00000000-0000-0000-0000-000000000000}"/>
          </ac:spMkLst>
        </pc:spChg>
      </pc:sldChg>
      <pc:sldChg chg="modSp mod ord modNotes modNotesTx">
        <pc:chgData name="Tiffany Garrett" userId="3047313e-e9c5-452d-857c-4fe789a8b46d" providerId="ADAL" clId="{0CCDD1AA-9242-424B-849E-294CC3A65028}" dt="2022-11-01T23:27:50.926" v="8078" actId="20577"/>
        <pc:sldMkLst>
          <pc:docMk/>
          <pc:sldMk cId="0" sldId="265"/>
        </pc:sldMkLst>
        <pc:spChg chg="mod">
          <ac:chgData name="Tiffany Garrett" userId="3047313e-e9c5-452d-857c-4fe789a8b46d" providerId="ADAL" clId="{0CCDD1AA-9242-424B-849E-294CC3A65028}" dt="2022-10-31T17:34:56.291" v="2634" actId="20577"/>
          <ac:spMkLst>
            <pc:docMk/>
            <pc:sldMk cId="0" sldId="265"/>
            <ac:spMk id="237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1-01T22:46:15.750" v="5745" actId="20577"/>
          <ac:spMkLst>
            <pc:docMk/>
            <pc:sldMk cId="0" sldId="265"/>
            <ac:spMk id="238" creationId="{00000000-0000-0000-0000-000000000000}"/>
          </ac:spMkLst>
        </pc:spChg>
        <pc:picChg chg="mod">
          <ac:chgData name="Tiffany Garrett" userId="3047313e-e9c5-452d-857c-4fe789a8b46d" providerId="ADAL" clId="{0CCDD1AA-9242-424B-849E-294CC3A65028}" dt="2022-10-31T17:34:30.881" v="2611" actId="14826"/>
          <ac:picMkLst>
            <pc:docMk/>
            <pc:sldMk cId="0" sldId="265"/>
            <ac:picMk id="240" creationId="{00000000-0000-0000-0000-000000000000}"/>
          </ac:picMkLst>
        </pc:picChg>
      </pc:sldChg>
      <pc:sldChg chg="delSp mod ord setBg modNotes modNotesTx">
        <pc:chgData name="Tiffany Garrett" userId="3047313e-e9c5-452d-857c-4fe789a8b46d" providerId="ADAL" clId="{0CCDD1AA-9242-424B-849E-294CC3A65028}" dt="2022-10-31T18:25:05.073" v="5501" actId="20577"/>
        <pc:sldMkLst>
          <pc:docMk/>
          <pc:sldMk cId="0" sldId="266"/>
        </pc:sldMkLst>
        <pc:spChg chg="del">
          <ac:chgData name="Tiffany Garrett" userId="3047313e-e9c5-452d-857c-4fe789a8b46d" providerId="ADAL" clId="{0CCDD1AA-9242-424B-849E-294CC3A65028}" dt="2022-10-31T18:07:45.789" v="4929" actId="478"/>
          <ac:spMkLst>
            <pc:docMk/>
            <pc:sldMk cId="0" sldId="266"/>
            <ac:spMk id="245" creationId="{00000000-0000-0000-0000-000000000000}"/>
          </ac:spMkLst>
        </pc:spChg>
      </pc:sldChg>
      <pc:sldChg chg="add del modNotes">
        <pc:chgData name="Tiffany Garrett" userId="3047313e-e9c5-452d-857c-4fe789a8b46d" providerId="ADAL" clId="{0CCDD1AA-9242-424B-849E-294CC3A65028}" dt="2022-10-31T18:12:26.286" v="5121" actId="47"/>
        <pc:sldMkLst>
          <pc:docMk/>
          <pc:sldMk cId="0" sldId="267"/>
        </pc:sldMkLst>
      </pc:sldChg>
      <pc:sldChg chg="add del modNotes">
        <pc:chgData name="Tiffany Garrett" userId="3047313e-e9c5-452d-857c-4fe789a8b46d" providerId="ADAL" clId="{0CCDD1AA-9242-424B-849E-294CC3A65028}" dt="2022-10-31T18:12:26.974" v="5122" actId="47"/>
        <pc:sldMkLst>
          <pc:docMk/>
          <pc:sldMk cId="0" sldId="268"/>
        </pc:sldMkLst>
      </pc:sldChg>
      <pc:sldChg chg="add del modNotes">
        <pc:chgData name="Tiffany Garrett" userId="3047313e-e9c5-452d-857c-4fe789a8b46d" providerId="ADAL" clId="{0CCDD1AA-9242-424B-849E-294CC3A65028}" dt="2022-10-31T18:12:27.474" v="5123" actId="47"/>
        <pc:sldMkLst>
          <pc:docMk/>
          <pc:sldMk cId="0" sldId="269"/>
        </pc:sldMkLst>
      </pc:sldChg>
      <pc:sldChg chg="modSp del mod ord modNotes">
        <pc:chgData name="Tiffany Garrett" userId="3047313e-e9c5-452d-857c-4fe789a8b46d" providerId="ADAL" clId="{0CCDD1AA-9242-424B-849E-294CC3A65028}" dt="2022-10-31T18:10:00.717" v="5041" actId="47"/>
        <pc:sldMkLst>
          <pc:docMk/>
          <pc:sldMk cId="0" sldId="270"/>
        </pc:sldMkLst>
        <pc:spChg chg="mod">
          <ac:chgData name="Tiffany Garrett" userId="3047313e-e9c5-452d-857c-4fe789a8b46d" providerId="ADAL" clId="{0CCDD1AA-9242-424B-849E-294CC3A65028}" dt="2022-10-31T18:06:36.716" v="4894" actId="20577"/>
          <ac:spMkLst>
            <pc:docMk/>
            <pc:sldMk cId="0" sldId="270"/>
            <ac:spMk id="292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8:07:01.521" v="4926" actId="20577"/>
          <ac:spMkLst>
            <pc:docMk/>
            <pc:sldMk cId="0" sldId="270"/>
            <ac:spMk id="293" creationId="{00000000-0000-0000-0000-000000000000}"/>
          </ac:spMkLst>
        </pc:spChg>
      </pc:sldChg>
      <pc:sldChg chg="modSp mod ord modNotes">
        <pc:chgData name="Tiffany Garrett" userId="3047313e-e9c5-452d-857c-4fe789a8b46d" providerId="ADAL" clId="{0CCDD1AA-9242-424B-849E-294CC3A65028}" dt="2022-10-31T16:59:22.754" v="855"/>
        <pc:sldMkLst>
          <pc:docMk/>
          <pc:sldMk cId="0" sldId="271"/>
        </pc:sldMkLst>
        <pc:spChg chg="mod">
          <ac:chgData name="Tiffany Garrett" userId="3047313e-e9c5-452d-857c-4fe789a8b46d" providerId="ADAL" clId="{0CCDD1AA-9242-424B-849E-294CC3A65028}" dt="2022-10-31T16:58:40.073" v="771" actId="20577"/>
          <ac:spMkLst>
            <pc:docMk/>
            <pc:sldMk cId="0" sldId="271"/>
            <ac:spMk id="299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6:58:44.505" v="785" actId="20577"/>
          <ac:spMkLst>
            <pc:docMk/>
            <pc:sldMk cId="0" sldId="271"/>
            <ac:spMk id="300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6:59:04.039" v="825" actId="20577"/>
          <ac:spMkLst>
            <pc:docMk/>
            <pc:sldMk cId="0" sldId="271"/>
            <ac:spMk id="301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6:59:13.593" v="853" actId="20577"/>
          <ac:spMkLst>
            <pc:docMk/>
            <pc:sldMk cId="0" sldId="271"/>
            <ac:spMk id="302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6:59:06.397" v="827" actId="20577"/>
          <ac:spMkLst>
            <pc:docMk/>
            <pc:sldMk cId="0" sldId="271"/>
            <ac:spMk id="303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6:58:54.019" v="813" actId="20577"/>
          <ac:spMkLst>
            <pc:docMk/>
            <pc:sldMk cId="0" sldId="271"/>
            <ac:spMk id="304" creationId="{00000000-0000-0000-0000-000000000000}"/>
          </ac:spMkLst>
        </pc:spChg>
      </pc:sldChg>
      <pc:sldChg chg="modSp mod ord modNotes">
        <pc:chgData name="Tiffany Garrett" userId="3047313e-e9c5-452d-857c-4fe789a8b46d" providerId="ADAL" clId="{0CCDD1AA-9242-424B-849E-294CC3A65028}" dt="2022-10-31T16:40:02.195" v="362" actId="404"/>
        <pc:sldMkLst>
          <pc:docMk/>
          <pc:sldMk cId="0" sldId="272"/>
        </pc:sldMkLst>
        <pc:spChg chg="mod">
          <ac:chgData name="Tiffany Garrett" userId="3047313e-e9c5-452d-857c-4fe789a8b46d" providerId="ADAL" clId="{0CCDD1AA-9242-424B-849E-294CC3A65028}" dt="2022-10-31T16:40:02.195" v="362" actId="404"/>
          <ac:spMkLst>
            <pc:docMk/>
            <pc:sldMk cId="0" sldId="272"/>
            <ac:spMk id="310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5:46:04.958" v="343" actId="403"/>
          <ac:spMkLst>
            <pc:docMk/>
            <pc:sldMk cId="0" sldId="272"/>
            <ac:spMk id="314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5:45:51.694" v="336" actId="403"/>
          <ac:spMkLst>
            <pc:docMk/>
            <pc:sldMk cId="0" sldId="272"/>
            <ac:spMk id="315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5:45:57.482" v="341" actId="403"/>
          <ac:spMkLst>
            <pc:docMk/>
            <pc:sldMk cId="0" sldId="272"/>
            <ac:spMk id="316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5:46:09.404" v="345" actId="403"/>
          <ac:spMkLst>
            <pc:docMk/>
            <pc:sldMk cId="0" sldId="272"/>
            <ac:spMk id="319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5:45:40.920" v="329" actId="403"/>
          <ac:spMkLst>
            <pc:docMk/>
            <pc:sldMk cId="0" sldId="272"/>
            <ac:spMk id="320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5:45:47.238" v="334" actId="403"/>
          <ac:spMkLst>
            <pc:docMk/>
            <pc:sldMk cId="0" sldId="272"/>
            <ac:spMk id="321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5:46:13.562" v="347" actId="403"/>
          <ac:spMkLst>
            <pc:docMk/>
            <pc:sldMk cId="0" sldId="272"/>
            <ac:spMk id="324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5:45:34.425" v="327" actId="403"/>
          <ac:spMkLst>
            <pc:docMk/>
            <pc:sldMk cId="0" sldId="272"/>
            <ac:spMk id="325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5:45:26.371" v="325" actId="403"/>
          <ac:spMkLst>
            <pc:docMk/>
            <pc:sldMk cId="0" sldId="272"/>
            <ac:spMk id="326" creationId="{00000000-0000-0000-0000-000000000000}"/>
          </ac:spMkLst>
        </pc:spChg>
        <pc:grpChg chg="mod">
          <ac:chgData name="Tiffany Garrett" userId="3047313e-e9c5-452d-857c-4fe789a8b46d" providerId="ADAL" clId="{0CCDD1AA-9242-424B-849E-294CC3A65028}" dt="2022-10-31T15:47:56.944" v="354" actId="1076"/>
          <ac:grpSpMkLst>
            <pc:docMk/>
            <pc:sldMk cId="0" sldId="272"/>
            <ac:grpSpMk id="312" creationId="{00000000-0000-0000-0000-000000000000}"/>
          </ac:grpSpMkLst>
        </pc:grpChg>
        <pc:grpChg chg="mod">
          <ac:chgData name="Tiffany Garrett" userId="3047313e-e9c5-452d-857c-4fe789a8b46d" providerId="ADAL" clId="{0CCDD1AA-9242-424B-849E-294CC3A65028}" dt="2022-10-31T15:48:04.536" v="355" actId="1076"/>
          <ac:grpSpMkLst>
            <pc:docMk/>
            <pc:sldMk cId="0" sldId="272"/>
            <ac:grpSpMk id="317" creationId="{00000000-0000-0000-0000-000000000000}"/>
          </ac:grpSpMkLst>
        </pc:grpChg>
        <pc:grpChg chg="mod">
          <ac:chgData name="Tiffany Garrett" userId="3047313e-e9c5-452d-857c-4fe789a8b46d" providerId="ADAL" clId="{0CCDD1AA-9242-424B-849E-294CC3A65028}" dt="2022-10-31T15:48:10.715" v="356" actId="1076"/>
          <ac:grpSpMkLst>
            <pc:docMk/>
            <pc:sldMk cId="0" sldId="272"/>
            <ac:grpSpMk id="322" creationId="{00000000-0000-0000-0000-000000000000}"/>
          </ac:grpSpMkLst>
        </pc:grpChg>
      </pc:sldChg>
      <pc:sldChg chg="add del modNotes">
        <pc:chgData name="Tiffany Garrett" userId="3047313e-e9c5-452d-857c-4fe789a8b46d" providerId="ADAL" clId="{0CCDD1AA-9242-424B-849E-294CC3A65028}" dt="2022-10-31T18:12:27.932" v="5124" actId="47"/>
        <pc:sldMkLst>
          <pc:docMk/>
          <pc:sldMk cId="0" sldId="273"/>
        </pc:sldMkLst>
      </pc:sldChg>
      <pc:sldChg chg="addSp delSp modSp mod ord modNotes">
        <pc:chgData name="Tiffany Garrett" userId="3047313e-e9c5-452d-857c-4fe789a8b46d" providerId="ADAL" clId="{0CCDD1AA-9242-424B-849E-294CC3A65028}" dt="2022-10-31T17:08:19.054" v="1252" actId="14100"/>
        <pc:sldMkLst>
          <pc:docMk/>
          <pc:sldMk cId="0" sldId="274"/>
        </pc:sldMkLst>
        <pc:spChg chg="add del mod">
          <ac:chgData name="Tiffany Garrett" userId="3047313e-e9c5-452d-857c-4fe789a8b46d" providerId="ADAL" clId="{0CCDD1AA-9242-424B-849E-294CC3A65028}" dt="2022-10-31T17:08:06.192" v="1248" actId="478"/>
          <ac:spMkLst>
            <pc:docMk/>
            <pc:sldMk cId="0" sldId="274"/>
            <ac:spMk id="6" creationId="{CCC26D4E-A230-4398-880C-A093159699EC}"/>
          </ac:spMkLst>
        </pc:spChg>
        <pc:spChg chg="del mod">
          <ac:chgData name="Tiffany Garrett" userId="3047313e-e9c5-452d-857c-4fe789a8b46d" providerId="ADAL" clId="{0CCDD1AA-9242-424B-849E-294CC3A65028}" dt="2022-10-31T17:08:02.478" v="1247" actId="478"/>
          <ac:spMkLst>
            <pc:docMk/>
            <pc:sldMk cId="0" sldId="274"/>
            <ac:spMk id="343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04.778" v="1082" actId="478"/>
          <ac:spMkLst>
            <pc:docMk/>
            <pc:sldMk cId="0" sldId="274"/>
            <ac:spMk id="350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14.623" v="1096" actId="478"/>
          <ac:spMkLst>
            <pc:docMk/>
            <pc:sldMk cId="0" sldId="274"/>
            <ac:spMk id="351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13.712" v="1095" actId="478"/>
          <ac:spMkLst>
            <pc:docMk/>
            <pc:sldMk cId="0" sldId="274"/>
            <ac:spMk id="352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13.328" v="1094" actId="478"/>
          <ac:spMkLst>
            <pc:docMk/>
            <pc:sldMk cId="0" sldId="274"/>
            <ac:spMk id="353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12.823" v="1093" actId="478"/>
          <ac:spMkLst>
            <pc:docMk/>
            <pc:sldMk cId="0" sldId="274"/>
            <ac:spMk id="354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12.424" v="1092" actId="478"/>
          <ac:spMkLst>
            <pc:docMk/>
            <pc:sldMk cId="0" sldId="274"/>
            <ac:spMk id="355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07.935" v="1085" actId="478"/>
          <ac:spMkLst>
            <pc:docMk/>
            <pc:sldMk cId="0" sldId="274"/>
            <ac:spMk id="356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11.829" v="1091" actId="478"/>
          <ac:spMkLst>
            <pc:docMk/>
            <pc:sldMk cId="0" sldId="274"/>
            <ac:spMk id="357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08.679" v="1086" actId="478"/>
          <ac:spMkLst>
            <pc:docMk/>
            <pc:sldMk cId="0" sldId="274"/>
            <ac:spMk id="358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09.305" v="1087" actId="478"/>
          <ac:spMkLst>
            <pc:docMk/>
            <pc:sldMk cId="0" sldId="274"/>
            <ac:spMk id="359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09.898" v="1088" actId="478"/>
          <ac:spMkLst>
            <pc:docMk/>
            <pc:sldMk cId="0" sldId="274"/>
            <ac:spMk id="360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10.319" v="1089" actId="478"/>
          <ac:spMkLst>
            <pc:docMk/>
            <pc:sldMk cId="0" sldId="274"/>
            <ac:spMk id="361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4:10.687" v="1090" actId="478"/>
          <ac:spMkLst>
            <pc:docMk/>
            <pc:sldMk cId="0" sldId="274"/>
            <ac:spMk id="362" creationId="{00000000-0000-0000-0000-000000000000}"/>
          </ac:spMkLst>
        </pc:spChg>
        <pc:graphicFrameChg chg="add mod">
          <ac:chgData name="Tiffany Garrett" userId="3047313e-e9c5-452d-857c-4fe789a8b46d" providerId="ADAL" clId="{0CCDD1AA-9242-424B-849E-294CC3A65028}" dt="2022-10-31T17:08:19.054" v="1252" actId="14100"/>
          <ac:graphicFrameMkLst>
            <pc:docMk/>
            <pc:sldMk cId="0" sldId="274"/>
            <ac:graphicFrameMk id="4" creationId="{E2FB15B0-C004-4FC5-AF88-EEA11CFFDD0E}"/>
          </ac:graphicFrameMkLst>
        </pc:graphicFrameChg>
        <pc:cxnChg chg="del">
          <ac:chgData name="Tiffany Garrett" userId="3047313e-e9c5-452d-857c-4fe789a8b46d" providerId="ADAL" clId="{0CCDD1AA-9242-424B-849E-294CC3A65028}" dt="2022-10-31T17:04:06.144" v="1083" actId="478"/>
          <ac:cxnSpMkLst>
            <pc:docMk/>
            <pc:sldMk cId="0" sldId="274"/>
            <ac:cxnSpMk id="345" creationId="{00000000-0000-0000-0000-000000000000}"/>
          </ac:cxnSpMkLst>
        </pc:cxnChg>
        <pc:cxnChg chg="del">
          <ac:chgData name="Tiffany Garrett" userId="3047313e-e9c5-452d-857c-4fe789a8b46d" providerId="ADAL" clId="{0CCDD1AA-9242-424B-849E-294CC3A65028}" dt="2022-10-31T17:04:07.010" v="1084" actId="478"/>
          <ac:cxnSpMkLst>
            <pc:docMk/>
            <pc:sldMk cId="0" sldId="274"/>
            <ac:cxnSpMk id="346" creationId="{00000000-0000-0000-0000-000000000000}"/>
          </ac:cxnSpMkLst>
        </pc:cxnChg>
        <pc:cxnChg chg="del">
          <ac:chgData name="Tiffany Garrett" userId="3047313e-e9c5-452d-857c-4fe789a8b46d" providerId="ADAL" clId="{0CCDD1AA-9242-424B-849E-294CC3A65028}" dt="2022-10-31T17:04:16.175" v="1098" actId="478"/>
          <ac:cxnSpMkLst>
            <pc:docMk/>
            <pc:sldMk cId="0" sldId="274"/>
            <ac:cxnSpMk id="347" creationId="{00000000-0000-0000-0000-000000000000}"/>
          </ac:cxnSpMkLst>
        </pc:cxnChg>
        <pc:cxnChg chg="del">
          <ac:chgData name="Tiffany Garrett" userId="3047313e-e9c5-452d-857c-4fe789a8b46d" providerId="ADAL" clId="{0CCDD1AA-9242-424B-849E-294CC3A65028}" dt="2022-10-31T17:04:15.352" v="1097" actId="478"/>
          <ac:cxnSpMkLst>
            <pc:docMk/>
            <pc:sldMk cId="0" sldId="274"/>
            <ac:cxnSpMk id="348" creationId="{00000000-0000-0000-0000-000000000000}"/>
          </ac:cxnSpMkLst>
        </pc:cxnChg>
        <pc:cxnChg chg="del">
          <ac:chgData name="Tiffany Garrett" userId="3047313e-e9c5-452d-857c-4fe789a8b46d" providerId="ADAL" clId="{0CCDD1AA-9242-424B-849E-294CC3A65028}" dt="2022-10-31T17:04:17.105" v="1099" actId="478"/>
          <ac:cxnSpMkLst>
            <pc:docMk/>
            <pc:sldMk cId="0" sldId="274"/>
            <ac:cxnSpMk id="349" creationId="{00000000-0000-0000-0000-000000000000}"/>
          </ac:cxnSpMkLst>
        </pc:cxnChg>
      </pc:sldChg>
      <pc:sldChg chg="add del modNotes">
        <pc:chgData name="Tiffany Garrett" userId="3047313e-e9c5-452d-857c-4fe789a8b46d" providerId="ADAL" clId="{0CCDD1AA-9242-424B-849E-294CC3A65028}" dt="2022-10-31T18:12:28.465" v="5125" actId="47"/>
        <pc:sldMkLst>
          <pc:docMk/>
          <pc:sldMk cId="0" sldId="275"/>
        </pc:sldMkLst>
      </pc:sldChg>
      <pc:sldChg chg="add del modNotes">
        <pc:chgData name="Tiffany Garrett" userId="3047313e-e9c5-452d-857c-4fe789a8b46d" providerId="ADAL" clId="{0CCDD1AA-9242-424B-849E-294CC3A65028}" dt="2022-10-31T18:12:29.002" v="5126" actId="47"/>
        <pc:sldMkLst>
          <pc:docMk/>
          <pc:sldMk cId="0" sldId="276"/>
        </pc:sldMkLst>
      </pc:sldChg>
      <pc:sldChg chg="add del modNotes">
        <pc:chgData name="Tiffany Garrett" userId="3047313e-e9c5-452d-857c-4fe789a8b46d" providerId="ADAL" clId="{0CCDD1AA-9242-424B-849E-294CC3A65028}" dt="2022-10-31T18:12:29.515" v="5127" actId="47"/>
        <pc:sldMkLst>
          <pc:docMk/>
          <pc:sldMk cId="0" sldId="277"/>
        </pc:sldMkLst>
      </pc:sldChg>
      <pc:sldChg chg="add del modNotes">
        <pc:chgData name="Tiffany Garrett" userId="3047313e-e9c5-452d-857c-4fe789a8b46d" providerId="ADAL" clId="{0CCDD1AA-9242-424B-849E-294CC3A65028}" dt="2022-10-31T18:12:30.094" v="5128" actId="47"/>
        <pc:sldMkLst>
          <pc:docMk/>
          <pc:sldMk cId="0" sldId="278"/>
        </pc:sldMkLst>
      </pc:sldChg>
      <pc:sldChg chg="modSp del mod ord modNotes">
        <pc:chgData name="Tiffany Garrett" userId="3047313e-e9c5-452d-857c-4fe789a8b46d" providerId="ADAL" clId="{0CCDD1AA-9242-424B-849E-294CC3A65028}" dt="2022-10-31T18:06:06.188" v="4878" actId="47"/>
        <pc:sldMkLst>
          <pc:docMk/>
          <pc:sldMk cId="0" sldId="279"/>
        </pc:sldMkLst>
        <pc:spChg chg="mod">
          <ac:chgData name="Tiffany Garrett" userId="3047313e-e9c5-452d-857c-4fe789a8b46d" providerId="ADAL" clId="{0CCDD1AA-9242-424B-849E-294CC3A65028}" dt="2022-10-31T18:05:23.172" v="4857" actId="20577"/>
          <ac:spMkLst>
            <pc:docMk/>
            <pc:sldMk cId="0" sldId="279"/>
            <ac:spMk id="411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8:06:01.361" v="4877" actId="20577"/>
          <ac:spMkLst>
            <pc:docMk/>
            <pc:sldMk cId="0" sldId="279"/>
            <ac:spMk id="412" creationId="{00000000-0000-0000-0000-000000000000}"/>
          </ac:spMkLst>
        </pc:spChg>
      </pc:sldChg>
      <pc:sldChg chg="add del modNotes">
        <pc:chgData name="Tiffany Garrett" userId="3047313e-e9c5-452d-857c-4fe789a8b46d" providerId="ADAL" clId="{0CCDD1AA-9242-424B-849E-294CC3A65028}" dt="2022-10-31T18:12:30.671" v="5129" actId="47"/>
        <pc:sldMkLst>
          <pc:docMk/>
          <pc:sldMk cId="0" sldId="280"/>
        </pc:sldMkLst>
      </pc:sldChg>
      <pc:sldChg chg="add del">
        <pc:chgData name="Tiffany Garrett" userId="3047313e-e9c5-452d-857c-4fe789a8b46d" providerId="ADAL" clId="{0CCDD1AA-9242-424B-849E-294CC3A65028}" dt="2022-10-31T18:12:31.247" v="5130" actId="47"/>
        <pc:sldMkLst>
          <pc:docMk/>
          <pc:sldMk cId="0" sldId="281"/>
        </pc:sldMkLst>
      </pc:sldChg>
      <pc:sldChg chg="add del modNotes">
        <pc:chgData name="Tiffany Garrett" userId="3047313e-e9c5-452d-857c-4fe789a8b46d" providerId="ADAL" clId="{0CCDD1AA-9242-424B-849E-294CC3A65028}" dt="2022-10-31T18:12:31.837" v="5131" actId="47"/>
        <pc:sldMkLst>
          <pc:docMk/>
          <pc:sldMk cId="0" sldId="282"/>
        </pc:sldMkLst>
      </pc:sldChg>
      <pc:sldChg chg="modSp mod ord modNotes modNotesTx">
        <pc:chgData name="Tiffany Garrett" userId="3047313e-e9c5-452d-857c-4fe789a8b46d" providerId="ADAL" clId="{0CCDD1AA-9242-424B-849E-294CC3A65028}" dt="2022-11-01T23:26:24.182" v="7849" actId="20577"/>
        <pc:sldMkLst>
          <pc:docMk/>
          <pc:sldMk cId="0" sldId="283"/>
        </pc:sldMkLst>
        <pc:spChg chg="mod">
          <ac:chgData name="Tiffany Garrett" userId="3047313e-e9c5-452d-857c-4fe789a8b46d" providerId="ADAL" clId="{0CCDD1AA-9242-424B-849E-294CC3A65028}" dt="2022-11-01T22:51:08.092" v="5746" actId="1076"/>
          <ac:spMkLst>
            <pc:docMk/>
            <pc:sldMk cId="0" sldId="283"/>
            <ac:spMk id="475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1-01T22:51:31.984" v="5751" actId="20577"/>
          <ac:spMkLst>
            <pc:docMk/>
            <pc:sldMk cId="0" sldId="283"/>
            <ac:spMk id="497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1-01T22:51:50.342" v="5793" actId="20577"/>
          <ac:spMkLst>
            <pc:docMk/>
            <pc:sldMk cId="0" sldId="283"/>
            <ac:spMk id="498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1-01T22:51:18.748" v="5750" actId="403"/>
          <ac:spMkLst>
            <pc:docMk/>
            <pc:sldMk cId="0" sldId="283"/>
            <ac:spMk id="499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1-01T22:51:39.513" v="5762" actId="20577"/>
          <ac:spMkLst>
            <pc:docMk/>
            <pc:sldMk cId="0" sldId="283"/>
            <ac:spMk id="500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1-01T22:51:18.748" v="5750" actId="403"/>
          <ac:spMkLst>
            <pc:docMk/>
            <pc:sldMk cId="0" sldId="283"/>
            <ac:spMk id="501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1-01T22:51:18.748" v="5750" actId="403"/>
          <ac:spMkLst>
            <pc:docMk/>
            <pc:sldMk cId="0" sldId="283"/>
            <ac:spMk id="502" creationId="{00000000-0000-0000-0000-000000000000}"/>
          </ac:spMkLst>
        </pc:spChg>
      </pc:sldChg>
      <pc:sldChg chg="add del modNotes">
        <pc:chgData name="Tiffany Garrett" userId="3047313e-e9c5-452d-857c-4fe789a8b46d" providerId="ADAL" clId="{0CCDD1AA-9242-424B-849E-294CC3A65028}" dt="2022-10-31T18:12:32.398" v="5132" actId="47"/>
        <pc:sldMkLst>
          <pc:docMk/>
          <pc:sldMk cId="0" sldId="284"/>
        </pc:sldMkLst>
      </pc:sldChg>
      <pc:sldChg chg="modSp mod ord modNotes">
        <pc:chgData name="Tiffany Garrett" userId="3047313e-e9c5-452d-857c-4fe789a8b46d" providerId="ADAL" clId="{0CCDD1AA-9242-424B-849E-294CC3A65028}" dt="2022-11-02T17:08:18.071" v="8660" actId="1076"/>
        <pc:sldMkLst>
          <pc:docMk/>
          <pc:sldMk cId="0" sldId="285"/>
        </pc:sldMkLst>
        <pc:spChg chg="mod">
          <ac:chgData name="Tiffany Garrett" userId="3047313e-e9c5-452d-857c-4fe789a8b46d" providerId="ADAL" clId="{0CCDD1AA-9242-424B-849E-294CC3A65028}" dt="2022-10-31T17:08:56.915" v="1290" actId="20577"/>
          <ac:spMkLst>
            <pc:docMk/>
            <pc:sldMk cId="0" sldId="285"/>
            <ac:spMk id="516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1-02T17:08:18.071" v="8660" actId="1076"/>
          <ac:spMkLst>
            <pc:docMk/>
            <pc:sldMk cId="0" sldId="285"/>
            <ac:spMk id="517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6:45:47.232" v="711" actId="20577"/>
          <ac:spMkLst>
            <pc:docMk/>
            <pc:sldMk cId="0" sldId="285"/>
            <ac:spMk id="518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6:46:34.553" v="749" actId="20577"/>
          <ac:spMkLst>
            <pc:docMk/>
            <pc:sldMk cId="0" sldId="285"/>
            <ac:spMk id="519" creationId="{00000000-0000-0000-0000-000000000000}"/>
          </ac:spMkLst>
        </pc:spChg>
      </pc:sldChg>
      <pc:sldChg chg="add del modNotes">
        <pc:chgData name="Tiffany Garrett" userId="3047313e-e9c5-452d-857c-4fe789a8b46d" providerId="ADAL" clId="{0CCDD1AA-9242-424B-849E-294CC3A65028}" dt="2022-10-31T18:12:33.261" v="5133" actId="47"/>
        <pc:sldMkLst>
          <pc:docMk/>
          <pc:sldMk cId="0" sldId="286"/>
        </pc:sldMkLst>
      </pc:sldChg>
      <pc:sldChg chg="addSp delSp modSp mod ord modAnim modNotes modNotesTx">
        <pc:chgData name="Tiffany Garrett" userId="3047313e-e9c5-452d-857c-4fe789a8b46d" providerId="ADAL" clId="{0CCDD1AA-9242-424B-849E-294CC3A65028}" dt="2022-11-01T23:27:08.318" v="7941"/>
        <pc:sldMkLst>
          <pc:docMk/>
          <pc:sldMk cId="0" sldId="287"/>
        </pc:sldMkLst>
        <pc:spChg chg="add del mod">
          <ac:chgData name="Tiffany Garrett" userId="3047313e-e9c5-452d-857c-4fe789a8b46d" providerId="ADAL" clId="{0CCDD1AA-9242-424B-849E-294CC3A65028}" dt="2022-10-31T17:25:43.765" v="2377" actId="478"/>
          <ac:spMkLst>
            <pc:docMk/>
            <pc:sldMk cId="0" sldId="287"/>
            <ac:spMk id="5" creationId="{751D5E66-9C3F-41DF-BB30-AAB4A462DE6A}"/>
          </ac:spMkLst>
        </pc:spChg>
        <pc:spChg chg="add del mod">
          <ac:chgData name="Tiffany Garrett" userId="3047313e-e9c5-452d-857c-4fe789a8b46d" providerId="ADAL" clId="{0CCDD1AA-9242-424B-849E-294CC3A65028}" dt="2022-10-31T17:25:45.583" v="2378" actId="478"/>
          <ac:spMkLst>
            <pc:docMk/>
            <pc:sldMk cId="0" sldId="287"/>
            <ac:spMk id="6" creationId="{77E94599-A486-4CB5-B8CF-50631F1D0E5D}"/>
          </ac:spMkLst>
        </pc:spChg>
        <pc:spChg chg="add del mod">
          <ac:chgData name="Tiffany Garrett" userId="3047313e-e9c5-452d-857c-4fe789a8b46d" providerId="ADAL" clId="{0CCDD1AA-9242-424B-849E-294CC3A65028}" dt="2022-10-31T17:25:50.103" v="2380" actId="478"/>
          <ac:spMkLst>
            <pc:docMk/>
            <pc:sldMk cId="0" sldId="287"/>
            <ac:spMk id="7" creationId="{A1CAB1DD-0A30-45EB-90FA-6E89A1DA77C2}"/>
          </ac:spMkLst>
        </pc:spChg>
        <pc:spChg chg="add del mod">
          <ac:chgData name="Tiffany Garrett" userId="3047313e-e9c5-452d-857c-4fe789a8b46d" providerId="ADAL" clId="{0CCDD1AA-9242-424B-849E-294CC3A65028}" dt="2022-10-31T17:25:48.221" v="2379" actId="478"/>
          <ac:spMkLst>
            <pc:docMk/>
            <pc:sldMk cId="0" sldId="287"/>
            <ac:spMk id="8" creationId="{5A3F4632-5B0B-4084-811D-D0A8C5EBDC1E}"/>
          </ac:spMkLst>
        </pc:spChg>
        <pc:spChg chg="add mod">
          <ac:chgData name="Tiffany Garrett" userId="3047313e-e9c5-452d-857c-4fe789a8b46d" providerId="ADAL" clId="{0CCDD1AA-9242-424B-849E-294CC3A65028}" dt="2022-10-31T17:29:15.294" v="2534" actId="2085"/>
          <ac:spMkLst>
            <pc:docMk/>
            <pc:sldMk cId="0" sldId="287"/>
            <ac:spMk id="9" creationId="{C727B8DF-AB87-46F8-86D5-3C3F16CE6294}"/>
          </ac:spMkLst>
        </pc:spChg>
        <pc:spChg chg="add mod">
          <ac:chgData name="Tiffany Garrett" userId="3047313e-e9c5-452d-857c-4fe789a8b46d" providerId="ADAL" clId="{0CCDD1AA-9242-424B-849E-294CC3A65028}" dt="2022-10-31T17:29:23.599" v="2535" actId="207"/>
          <ac:spMkLst>
            <pc:docMk/>
            <pc:sldMk cId="0" sldId="287"/>
            <ac:spMk id="10" creationId="{701AA9FA-8399-4FD8-AA7F-88AE96F6C2E3}"/>
          </ac:spMkLst>
        </pc:spChg>
        <pc:spChg chg="add mod">
          <ac:chgData name="Tiffany Garrett" userId="3047313e-e9c5-452d-857c-4fe789a8b46d" providerId="ADAL" clId="{0CCDD1AA-9242-424B-849E-294CC3A65028}" dt="2022-10-31T17:30:19.508" v="2548" actId="13822"/>
          <ac:spMkLst>
            <pc:docMk/>
            <pc:sldMk cId="0" sldId="287"/>
            <ac:spMk id="11" creationId="{A4A321E1-4511-4EDF-9DCD-34832A3C4B06}"/>
          </ac:spMkLst>
        </pc:spChg>
        <pc:spChg chg="add mod">
          <ac:chgData name="Tiffany Garrett" userId="3047313e-e9c5-452d-857c-4fe789a8b46d" providerId="ADAL" clId="{0CCDD1AA-9242-424B-849E-294CC3A65028}" dt="2022-10-31T17:30:49.644" v="2562" actId="1076"/>
          <ac:spMkLst>
            <pc:docMk/>
            <pc:sldMk cId="0" sldId="287"/>
            <ac:spMk id="12" creationId="{BDC5E365-F06F-460F-A8B7-94259C59DD4D}"/>
          </ac:spMkLst>
        </pc:spChg>
        <pc:spChg chg="add mod">
          <ac:chgData name="Tiffany Garrett" userId="3047313e-e9c5-452d-857c-4fe789a8b46d" providerId="ADAL" clId="{0CCDD1AA-9242-424B-849E-294CC3A65028}" dt="2022-10-31T17:30:28.064" v="2550" actId="1076"/>
          <ac:spMkLst>
            <pc:docMk/>
            <pc:sldMk cId="0" sldId="287"/>
            <ac:spMk id="35" creationId="{88D5C823-5346-42AF-B4D5-EE2041C1007B}"/>
          </ac:spMkLst>
        </pc:spChg>
        <pc:spChg chg="add mod">
          <ac:chgData name="Tiffany Garrett" userId="3047313e-e9c5-452d-857c-4fe789a8b46d" providerId="ADAL" clId="{0CCDD1AA-9242-424B-849E-294CC3A65028}" dt="2022-10-31T17:30:36.869" v="2553" actId="14100"/>
          <ac:spMkLst>
            <pc:docMk/>
            <pc:sldMk cId="0" sldId="287"/>
            <ac:spMk id="36" creationId="{8A776FD8-0875-4695-B893-6013B99E63D3}"/>
          </ac:spMkLst>
        </pc:spChg>
        <pc:spChg chg="add del mod">
          <ac:chgData name="Tiffany Garrett" userId="3047313e-e9c5-452d-857c-4fe789a8b46d" providerId="ADAL" clId="{0CCDD1AA-9242-424B-849E-294CC3A65028}" dt="2022-10-31T17:19:06.628" v="1930" actId="1076"/>
          <ac:spMkLst>
            <pc:docMk/>
            <pc:sldMk cId="0" sldId="287"/>
            <ac:spMk id="572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9:49.065" v="1294" actId="478"/>
          <ac:spMkLst>
            <pc:docMk/>
            <pc:sldMk cId="0" sldId="287"/>
            <ac:spMk id="583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9:51.186" v="1296" actId="478"/>
          <ac:spMkLst>
            <pc:docMk/>
            <pc:sldMk cId="0" sldId="287"/>
            <ac:spMk id="585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9:53.400" v="1298" actId="478"/>
          <ac:spMkLst>
            <pc:docMk/>
            <pc:sldMk cId="0" sldId="287"/>
            <ac:spMk id="587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09:56.729" v="1302" actId="478"/>
          <ac:spMkLst>
            <pc:docMk/>
            <pc:sldMk cId="0" sldId="287"/>
            <ac:spMk id="589" creationId="{00000000-0000-0000-0000-000000000000}"/>
          </ac:spMkLst>
        </pc:spChg>
        <pc:spChg chg="del mod">
          <ac:chgData name="Tiffany Garrett" userId="3047313e-e9c5-452d-857c-4fe789a8b46d" providerId="ADAL" clId="{0CCDD1AA-9242-424B-849E-294CC3A65028}" dt="2022-10-31T17:09:58.711" v="1304" actId="478"/>
          <ac:spMkLst>
            <pc:docMk/>
            <pc:sldMk cId="0" sldId="287"/>
            <ac:spMk id="591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10:00.658" v="1306" actId="478"/>
          <ac:spMkLst>
            <pc:docMk/>
            <pc:sldMk cId="0" sldId="287"/>
            <ac:spMk id="593" creationId="{00000000-0000-0000-0000-000000000000}"/>
          </ac:spMkLst>
        </pc:spChg>
        <pc:grpChg chg="del">
          <ac:chgData name="Tiffany Garrett" userId="3047313e-e9c5-452d-857c-4fe789a8b46d" providerId="ADAL" clId="{0CCDD1AA-9242-424B-849E-294CC3A65028}" dt="2022-10-31T17:09:47.082" v="1293" actId="478"/>
          <ac:grpSpMkLst>
            <pc:docMk/>
            <pc:sldMk cId="0" sldId="287"/>
            <ac:grpSpMk id="574" creationId="{00000000-0000-0000-0000-000000000000}"/>
          </ac:grpSpMkLst>
        </pc:grpChg>
        <pc:graphicFrameChg chg="add del mod modGraphic">
          <ac:chgData name="Tiffany Garrett" userId="3047313e-e9c5-452d-857c-4fe789a8b46d" providerId="ADAL" clId="{0CCDD1AA-9242-424B-849E-294CC3A65028}" dt="2022-10-31T17:11:30.708" v="1520" actId="478"/>
          <ac:graphicFrameMkLst>
            <pc:docMk/>
            <pc:sldMk cId="0" sldId="287"/>
            <ac:graphicFrameMk id="2" creationId="{26542B9E-1AE8-4BAE-A9E3-492A6B7272C3}"/>
          </ac:graphicFrameMkLst>
        </pc:graphicFrameChg>
        <pc:graphicFrameChg chg="add del mod modGraphic">
          <ac:chgData name="Tiffany Garrett" userId="3047313e-e9c5-452d-857c-4fe789a8b46d" providerId="ADAL" clId="{0CCDD1AA-9242-424B-849E-294CC3A65028}" dt="2022-10-31T17:17:11.244" v="1915" actId="478"/>
          <ac:graphicFrameMkLst>
            <pc:docMk/>
            <pc:sldMk cId="0" sldId="287"/>
            <ac:graphicFrameMk id="3" creationId="{278A955B-E243-41F4-A7AE-B848DE351ADF}"/>
          </ac:graphicFrameMkLst>
        </pc:graphicFrameChg>
        <pc:graphicFrameChg chg="add mod modGraphic">
          <ac:chgData name="Tiffany Garrett" userId="3047313e-e9c5-452d-857c-4fe789a8b46d" providerId="ADAL" clId="{0CCDD1AA-9242-424B-849E-294CC3A65028}" dt="2022-10-31T17:26:37.928" v="2386" actId="207"/>
          <ac:graphicFrameMkLst>
            <pc:docMk/>
            <pc:sldMk cId="0" sldId="287"/>
            <ac:graphicFrameMk id="4" creationId="{05A23CE7-D3C0-4C0D-98FB-8C4935B9D053}"/>
          </ac:graphicFrameMkLst>
        </pc:graphicFrameChg>
        <pc:graphicFrameChg chg="add del mod">
          <ac:chgData name="Tiffany Garrett" userId="3047313e-e9c5-452d-857c-4fe789a8b46d" providerId="ADAL" clId="{0CCDD1AA-9242-424B-849E-294CC3A65028}" dt="2022-10-31T17:18:21.476" v="1922" actId="478"/>
          <ac:graphicFrameMkLst>
            <pc:docMk/>
            <pc:sldMk cId="0" sldId="287"/>
            <ac:graphicFrameMk id="26" creationId="{1D42691E-2FF9-4F86-8DFB-C597D5FA8B8A}"/>
          </ac:graphicFrameMkLst>
        </pc:graphicFrameChg>
        <pc:cxnChg chg="del">
          <ac:chgData name="Tiffany Garrett" userId="3047313e-e9c5-452d-857c-4fe789a8b46d" providerId="ADAL" clId="{0CCDD1AA-9242-424B-849E-294CC3A65028}" dt="2022-10-31T17:09:49.864" v="1295" actId="478"/>
          <ac:cxnSpMkLst>
            <pc:docMk/>
            <pc:sldMk cId="0" sldId="287"/>
            <ac:cxnSpMk id="582" creationId="{00000000-0000-0000-0000-000000000000}"/>
          </ac:cxnSpMkLst>
        </pc:cxnChg>
        <pc:cxnChg chg="del">
          <ac:chgData name="Tiffany Garrett" userId="3047313e-e9c5-452d-857c-4fe789a8b46d" providerId="ADAL" clId="{0CCDD1AA-9242-424B-849E-294CC3A65028}" dt="2022-10-31T17:09:52.169" v="1297" actId="478"/>
          <ac:cxnSpMkLst>
            <pc:docMk/>
            <pc:sldMk cId="0" sldId="287"/>
            <ac:cxnSpMk id="584" creationId="{00000000-0000-0000-0000-000000000000}"/>
          </ac:cxnSpMkLst>
        </pc:cxnChg>
        <pc:cxnChg chg="del mod">
          <ac:chgData name="Tiffany Garrett" userId="3047313e-e9c5-452d-857c-4fe789a8b46d" providerId="ADAL" clId="{0CCDD1AA-9242-424B-849E-294CC3A65028}" dt="2022-10-31T17:09:54.496" v="1300" actId="478"/>
          <ac:cxnSpMkLst>
            <pc:docMk/>
            <pc:sldMk cId="0" sldId="287"/>
            <ac:cxnSpMk id="586" creationId="{00000000-0000-0000-0000-000000000000}"/>
          </ac:cxnSpMkLst>
        </pc:cxnChg>
        <pc:cxnChg chg="del">
          <ac:chgData name="Tiffany Garrett" userId="3047313e-e9c5-452d-857c-4fe789a8b46d" providerId="ADAL" clId="{0CCDD1AA-9242-424B-849E-294CC3A65028}" dt="2022-10-31T17:09:55.527" v="1301" actId="478"/>
          <ac:cxnSpMkLst>
            <pc:docMk/>
            <pc:sldMk cId="0" sldId="287"/>
            <ac:cxnSpMk id="588" creationId="{00000000-0000-0000-0000-000000000000}"/>
          </ac:cxnSpMkLst>
        </pc:cxnChg>
        <pc:cxnChg chg="del">
          <ac:chgData name="Tiffany Garrett" userId="3047313e-e9c5-452d-857c-4fe789a8b46d" providerId="ADAL" clId="{0CCDD1AA-9242-424B-849E-294CC3A65028}" dt="2022-10-31T17:09:59.392" v="1305" actId="478"/>
          <ac:cxnSpMkLst>
            <pc:docMk/>
            <pc:sldMk cId="0" sldId="287"/>
            <ac:cxnSpMk id="590" creationId="{00000000-0000-0000-0000-000000000000}"/>
          </ac:cxnSpMkLst>
        </pc:cxnChg>
        <pc:cxnChg chg="del">
          <ac:chgData name="Tiffany Garrett" userId="3047313e-e9c5-452d-857c-4fe789a8b46d" providerId="ADAL" clId="{0CCDD1AA-9242-424B-849E-294CC3A65028}" dt="2022-10-31T17:10:01.377" v="1307" actId="478"/>
          <ac:cxnSpMkLst>
            <pc:docMk/>
            <pc:sldMk cId="0" sldId="287"/>
            <ac:cxnSpMk id="592" creationId="{00000000-0000-0000-0000-000000000000}"/>
          </ac:cxnSpMkLst>
        </pc:cxnChg>
      </pc:sldChg>
      <pc:sldChg chg="delSp modSp add del mod ord modNotes">
        <pc:chgData name="Tiffany Garrett" userId="3047313e-e9c5-452d-857c-4fe789a8b46d" providerId="ADAL" clId="{0CCDD1AA-9242-424B-849E-294CC3A65028}" dt="2022-10-31T18:12:22.549" v="5120" actId="207"/>
        <pc:sldMkLst>
          <pc:docMk/>
          <pc:sldMk cId="0" sldId="288"/>
        </pc:sldMkLst>
        <pc:spChg chg="mod">
          <ac:chgData name="Tiffany Garrett" userId="3047313e-e9c5-452d-857c-4fe789a8b46d" providerId="ADAL" clId="{0CCDD1AA-9242-424B-849E-294CC3A65028}" dt="2022-10-31T18:12:22.549" v="5120" actId="207"/>
          <ac:spMkLst>
            <pc:docMk/>
            <pc:sldMk cId="0" sldId="288"/>
            <ac:spMk id="598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8:11:45.391" v="5094" actId="478"/>
          <ac:spMkLst>
            <pc:docMk/>
            <pc:sldMk cId="0" sldId="288"/>
            <ac:spMk id="601" creationId="{00000000-0000-0000-0000-000000000000}"/>
          </ac:spMkLst>
        </pc:spChg>
        <pc:spChg chg="del mod">
          <ac:chgData name="Tiffany Garrett" userId="3047313e-e9c5-452d-857c-4fe789a8b46d" providerId="ADAL" clId="{0CCDD1AA-9242-424B-849E-294CC3A65028}" dt="2022-10-31T18:11:39.439" v="5088" actId="478"/>
          <ac:spMkLst>
            <pc:docMk/>
            <pc:sldMk cId="0" sldId="288"/>
            <ac:spMk id="603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8:11:41.561" v="5090" actId="478"/>
          <ac:spMkLst>
            <pc:docMk/>
            <pc:sldMk cId="0" sldId="288"/>
            <ac:spMk id="605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8:11:43.246" v="5092" actId="478"/>
          <ac:spMkLst>
            <pc:docMk/>
            <pc:sldMk cId="0" sldId="288"/>
            <ac:spMk id="607" creationId="{00000000-0000-0000-0000-000000000000}"/>
          </ac:spMkLst>
        </pc:spChg>
        <pc:picChg chg="del">
          <ac:chgData name="Tiffany Garrett" userId="3047313e-e9c5-452d-857c-4fe789a8b46d" providerId="ADAL" clId="{0CCDD1AA-9242-424B-849E-294CC3A65028}" dt="2022-10-31T18:11:44.047" v="5093" actId="478"/>
          <ac:picMkLst>
            <pc:docMk/>
            <pc:sldMk cId="0" sldId="288"/>
            <ac:picMk id="600" creationId="{00000000-0000-0000-0000-000000000000}"/>
          </ac:picMkLst>
        </pc:picChg>
        <pc:picChg chg="del">
          <ac:chgData name="Tiffany Garrett" userId="3047313e-e9c5-452d-857c-4fe789a8b46d" providerId="ADAL" clId="{0CCDD1AA-9242-424B-849E-294CC3A65028}" dt="2022-10-31T18:11:37.042" v="5086" actId="478"/>
          <ac:picMkLst>
            <pc:docMk/>
            <pc:sldMk cId="0" sldId="288"/>
            <ac:picMk id="602" creationId="{00000000-0000-0000-0000-000000000000}"/>
          </ac:picMkLst>
        </pc:picChg>
        <pc:picChg chg="del">
          <ac:chgData name="Tiffany Garrett" userId="3047313e-e9c5-452d-857c-4fe789a8b46d" providerId="ADAL" clId="{0CCDD1AA-9242-424B-849E-294CC3A65028}" dt="2022-10-31T18:11:40.111" v="5089" actId="478"/>
          <ac:picMkLst>
            <pc:docMk/>
            <pc:sldMk cId="0" sldId="288"/>
            <ac:picMk id="604" creationId="{00000000-0000-0000-0000-000000000000}"/>
          </ac:picMkLst>
        </pc:picChg>
        <pc:picChg chg="del">
          <ac:chgData name="Tiffany Garrett" userId="3047313e-e9c5-452d-857c-4fe789a8b46d" providerId="ADAL" clId="{0CCDD1AA-9242-424B-849E-294CC3A65028}" dt="2022-10-31T18:11:42.174" v="5091" actId="478"/>
          <ac:picMkLst>
            <pc:docMk/>
            <pc:sldMk cId="0" sldId="288"/>
            <ac:picMk id="606" creationId="{00000000-0000-0000-0000-000000000000}"/>
          </ac:picMkLst>
        </pc:picChg>
      </pc:sldChg>
      <pc:sldChg chg="add del modNotes">
        <pc:chgData name="Tiffany Garrett" userId="3047313e-e9c5-452d-857c-4fe789a8b46d" providerId="ADAL" clId="{0CCDD1AA-9242-424B-849E-294CC3A65028}" dt="2022-10-31T18:12:33.886" v="5134" actId="47"/>
        <pc:sldMkLst>
          <pc:docMk/>
          <pc:sldMk cId="0" sldId="289"/>
        </pc:sldMkLst>
      </pc:sldChg>
      <pc:sldChg chg="add del modNotes">
        <pc:chgData name="Tiffany Garrett" userId="3047313e-e9c5-452d-857c-4fe789a8b46d" providerId="ADAL" clId="{0CCDD1AA-9242-424B-849E-294CC3A65028}" dt="2022-10-31T18:12:34.423" v="5135" actId="47"/>
        <pc:sldMkLst>
          <pc:docMk/>
          <pc:sldMk cId="0" sldId="290"/>
        </pc:sldMkLst>
      </pc:sldChg>
      <pc:sldChg chg="add del modNotes">
        <pc:chgData name="Tiffany Garrett" userId="3047313e-e9c5-452d-857c-4fe789a8b46d" providerId="ADAL" clId="{0CCDD1AA-9242-424B-849E-294CC3A65028}" dt="2022-10-31T18:12:34.990" v="5136" actId="47"/>
        <pc:sldMkLst>
          <pc:docMk/>
          <pc:sldMk cId="0" sldId="291"/>
        </pc:sldMkLst>
      </pc:sldChg>
      <pc:sldChg chg="add del modNotes">
        <pc:chgData name="Tiffany Garrett" userId="3047313e-e9c5-452d-857c-4fe789a8b46d" providerId="ADAL" clId="{0CCDD1AA-9242-424B-849E-294CC3A65028}" dt="2022-10-31T18:12:35.505" v="5137" actId="47"/>
        <pc:sldMkLst>
          <pc:docMk/>
          <pc:sldMk cId="0" sldId="292"/>
        </pc:sldMkLst>
      </pc:sldChg>
      <pc:sldChg chg="add del modNotes">
        <pc:chgData name="Tiffany Garrett" userId="3047313e-e9c5-452d-857c-4fe789a8b46d" providerId="ADAL" clId="{0CCDD1AA-9242-424B-849E-294CC3A65028}" dt="2022-10-31T18:12:36.029" v="5138" actId="47"/>
        <pc:sldMkLst>
          <pc:docMk/>
          <pc:sldMk cId="0" sldId="293"/>
        </pc:sldMkLst>
      </pc:sldChg>
      <pc:sldChg chg="add del modNotes">
        <pc:chgData name="Tiffany Garrett" userId="3047313e-e9c5-452d-857c-4fe789a8b46d" providerId="ADAL" clId="{0CCDD1AA-9242-424B-849E-294CC3A65028}" dt="2022-10-31T18:12:36.964" v="5139" actId="47"/>
        <pc:sldMkLst>
          <pc:docMk/>
          <pc:sldMk cId="0" sldId="294"/>
        </pc:sldMkLst>
      </pc:sldChg>
      <pc:sldChg chg="modSp add mod">
        <pc:chgData name="Tiffany Garrett" userId="3047313e-e9c5-452d-857c-4fe789a8b46d" providerId="ADAL" clId="{0CCDD1AA-9242-424B-849E-294CC3A65028}" dt="2022-10-28T00:03:38.272" v="159" actId="20577"/>
        <pc:sldMkLst>
          <pc:docMk/>
          <pc:sldMk cId="885373840" sldId="295"/>
        </pc:sldMkLst>
        <pc:spChg chg="mod">
          <ac:chgData name="Tiffany Garrett" userId="3047313e-e9c5-452d-857c-4fe789a8b46d" providerId="ADAL" clId="{0CCDD1AA-9242-424B-849E-294CC3A65028}" dt="2022-10-28T00:03:18.878" v="133" actId="14100"/>
          <ac:spMkLst>
            <pc:docMk/>
            <pc:sldMk cId="885373840" sldId="295"/>
            <ac:spMk id="169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28T00:03:38.272" v="159" actId="20577"/>
          <ac:spMkLst>
            <pc:docMk/>
            <pc:sldMk cId="885373840" sldId="295"/>
            <ac:spMk id="170" creationId="{00000000-0000-0000-0000-000000000000}"/>
          </ac:spMkLst>
        </pc:spChg>
      </pc:sldChg>
      <pc:sldChg chg="modSp add mod">
        <pc:chgData name="Tiffany Garrett" userId="3047313e-e9c5-452d-857c-4fe789a8b46d" providerId="ADAL" clId="{0CCDD1AA-9242-424B-849E-294CC3A65028}" dt="2022-10-28T00:04:12.078" v="160" actId="14100"/>
        <pc:sldMkLst>
          <pc:docMk/>
          <pc:sldMk cId="639095493" sldId="296"/>
        </pc:sldMkLst>
        <pc:spChg chg="mod">
          <ac:chgData name="Tiffany Garrett" userId="3047313e-e9c5-452d-857c-4fe789a8b46d" providerId="ADAL" clId="{0CCDD1AA-9242-424B-849E-294CC3A65028}" dt="2022-10-28T00:04:12.078" v="160" actId="14100"/>
          <ac:spMkLst>
            <pc:docMk/>
            <pc:sldMk cId="639095493" sldId="296"/>
            <ac:spMk id="169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28T00:00:35.158" v="100" actId="20577"/>
          <ac:spMkLst>
            <pc:docMk/>
            <pc:sldMk cId="639095493" sldId="296"/>
            <ac:spMk id="170" creationId="{00000000-0000-0000-0000-000000000000}"/>
          </ac:spMkLst>
        </pc:spChg>
      </pc:sldChg>
      <pc:sldChg chg="addSp delSp modSp add mod delAnim modAnim modNotesTx">
        <pc:chgData name="Tiffany Garrett" userId="3047313e-e9c5-452d-857c-4fe789a8b46d" providerId="ADAL" clId="{0CCDD1AA-9242-424B-849E-294CC3A65028}" dt="2022-10-31T17:47:47.974" v="3309"/>
        <pc:sldMkLst>
          <pc:docMk/>
          <pc:sldMk cId="92158516" sldId="297"/>
        </pc:sldMkLst>
        <pc:spChg chg="add mod">
          <ac:chgData name="Tiffany Garrett" userId="3047313e-e9c5-452d-857c-4fe789a8b46d" providerId="ADAL" clId="{0CCDD1AA-9242-424B-849E-294CC3A65028}" dt="2022-10-31T17:45:00.578" v="3136" actId="13822"/>
          <ac:spMkLst>
            <pc:docMk/>
            <pc:sldMk cId="92158516" sldId="297"/>
            <ac:spMk id="2" creationId="{4BE6F73D-4C43-4327-9276-A13BE98DD4A5}"/>
          </ac:spMkLst>
        </pc:spChg>
        <pc:spChg chg="add mod">
          <ac:chgData name="Tiffany Garrett" userId="3047313e-e9c5-452d-857c-4fe789a8b46d" providerId="ADAL" clId="{0CCDD1AA-9242-424B-849E-294CC3A65028}" dt="2022-10-31T17:47:28.907" v="3307" actId="1076"/>
          <ac:spMkLst>
            <pc:docMk/>
            <pc:sldMk cId="92158516" sldId="297"/>
            <ac:spMk id="3" creationId="{E274D384-C8FC-4A0D-86D2-90D94F835272}"/>
          </ac:spMkLst>
        </pc:spChg>
        <pc:spChg chg="mod">
          <ac:chgData name="Tiffany Garrett" userId="3047313e-e9c5-452d-857c-4fe789a8b46d" providerId="ADAL" clId="{0CCDD1AA-9242-424B-849E-294CC3A65028}" dt="2022-10-31T17:44:21.495" v="3123" actId="1076"/>
          <ac:spMkLst>
            <pc:docMk/>
            <pc:sldMk cId="92158516" sldId="297"/>
            <ac:spMk id="9" creationId="{C727B8DF-AB87-46F8-86D5-3C3F16CE6294}"/>
          </ac:spMkLst>
        </pc:spChg>
        <pc:spChg chg="mod">
          <ac:chgData name="Tiffany Garrett" userId="3047313e-e9c5-452d-857c-4fe789a8b46d" providerId="ADAL" clId="{0CCDD1AA-9242-424B-849E-294CC3A65028}" dt="2022-10-31T17:44:17.129" v="3122" actId="1076"/>
          <ac:spMkLst>
            <pc:docMk/>
            <pc:sldMk cId="92158516" sldId="297"/>
            <ac:spMk id="10" creationId="{701AA9FA-8399-4FD8-AA7F-88AE96F6C2E3}"/>
          </ac:spMkLst>
        </pc:spChg>
        <pc:spChg chg="del">
          <ac:chgData name="Tiffany Garrett" userId="3047313e-e9c5-452d-857c-4fe789a8b46d" providerId="ADAL" clId="{0CCDD1AA-9242-424B-849E-294CC3A65028}" dt="2022-10-31T17:41:23.348" v="2798" actId="478"/>
          <ac:spMkLst>
            <pc:docMk/>
            <pc:sldMk cId="92158516" sldId="297"/>
            <ac:spMk id="11" creationId="{A4A321E1-4511-4EDF-9DCD-34832A3C4B06}"/>
          </ac:spMkLst>
        </pc:spChg>
        <pc:spChg chg="del mod">
          <ac:chgData name="Tiffany Garrett" userId="3047313e-e9c5-452d-857c-4fe789a8b46d" providerId="ADAL" clId="{0CCDD1AA-9242-424B-849E-294CC3A65028}" dt="2022-10-31T17:41:20.742" v="2796" actId="478"/>
          <ac:spMkLst>
            <pc:docMk/>
            <pc:sldMk cId="92158516" sldId="297"/>
            <ac:spMk id="12" creationId="{BDC5E365-F06F-460F-A8B7-94259C59DD4D}"/>
          </ac:spMkLst>
        </pc:spChg>
        <pc:spChg chg="add mod">
          <ac:chgData name="Tiffany Garrett" userId="3047313e-e9c5-452d-857c-4fe789a8b46d" providerId="ADAL" clId="{0CCDD1AA-9242-424B-849E-294CC3A65028}" dt="2022-10-31T17:46:43.493" v="3294" actId="1037"/>
          <ac:spMkLst>
            <pc:docMk/>
            <pc:sldMk cId="92158516" sldId="297"/>
            <ac:spMk id="13" creationId="{0C9E2108-4673-4730-948B-6CF010461631}"/>
          </ac:spMkLst>
        </pc:spChg>
        <pc:spChg chg="add mod">
          <ac:chgData name="Tiffany Garrett" userId="3047313e-e9c5-452d-857c-4fe789a8b46d" providerId="ADAL" clId="{0CCDD1AA-9242-424B-849E-294CC3A65028}" dt="2022-10-31T17:45:18.512" v="3142" actId="1076"/>
          <ac:spMkLst>
            <pc:docMk/>
            <pc:sldMk cId="92158516" sldId="297"/>
            <ac:spMk id="14" creationId="{9B7DFD62-6FA3-48ED-A36C-4101003D94F3}"/>
          </ac:spMkLst>
        </pc:spChg>
        <pc:spChg chg="add mod">
          <ac:chgData name="Tiffany Garrett" userId="3047313e-e9c5-452d-857c-4fe789a8b46d" providerId="ADAL" clId="{0CCDD1AA-9242-424B-849E-294CC3A65028}" dt="2022-10-31T17:45:24.796" v="3144" actId="1076"/>
          <ac:spMkLst>
            <pc:docMk/>
            <pc:sldMk cId="92158516" sldId="297"/>
            <ac:spMk id="15" creationId="{EC8A465E-A7F2-42AA-9938-3849BC436E3B}"/>
          </ac:spMkLst>
        </pc:spChg>
        <pc:spChg chg="add mod">
          <ac:chgData name="Tiffany Garrett" userId="3047313e-e9c5-452d-857c-4fe789a8b46d" providerId="ADAL" clId="{0CCDD1AA-9242-424B-849E-294CC3A65028}" dt="2022-10-31T17:45:35.902" v="3147" actId="1076"/>
          <ac:spMkLst>
            <pc:docMk/>
            <pc:sldMk cId="92158516" sldId="297"/>
            <ac:spMk id="16" creationId="{1C2F15FF-9D53-4384-81AF-5E74B669103D}"/>
          </ac:spMkLst>
        </pc:spChg>
        <pc:spChg chg="add mod">
          <ac:chgData name="Tiffany Garrett" userId="3047313e-e9c5-452d-857c-4fe789a8b46d" providerId="ADAL" clId="{0CCDD1AA-9242-424B-849E-294CC3A65028}" dt="2022-10-31T17:45:40.665" v="3149" actId="1076"/>
          <ac:spMkLst>
            <pc:docMk/>
            <pc:sldMk cId="92158516" sldId="297"/>
            <ac:spMk id="17" creationId="{0CCED461-D076-4125-98B4-CBF3DE66757D}"/>
          </ac:spMkLst>
        </pc:spChg>
        <pc:spChg chg="add mod">
          <ac:chgData name="Tiffany Garrett" userId="3047313e-e9c5-452d-857c-4fe789a8b46d" providerId="ADAL" clId="{0CCDD1AA-9242-424B-849E-294CC3A65028}" dt="2022-10-31T17:45:45.399" v="3151" actId="1076"/>
          <ac:spMkLst>
            <pc:docMk/>
            <pc:sldMk cId="92158516" sldId="297"/>
            <ac:spMk id="18" creationId="{B6CE62A6-735B-40B0-B751-A5F521692CAB}"/>
          </ac:spMkLst>
        </pc:spChg>
        <pc:spChg chg="add mod">
          <ac:chgData name="Tiffany Garrett" userId="3047313e-e9c5-452d-857c-4fe789a8b46d" providerId="ADAL" clId="{0CCDD1AA-9242-424B-849E-294CC3A65028}" dt="2022-10-31T17:45:49.764" v="3153" actId="1076"/>
          <ac:spMkLst>
            <pc:docMk/>
            <pc:sldMk cId="92158516" sldId="297"/>
            <ac:spMk id="19" creationId="{42204CA9-A596-463C-9ACF-836D55CECE93}"/>
          </ac:spMkLst>
        </pc:spChg>
        <pc:spChg chg="add mod">
          <ac:chgData name="Tiffany Garrett" userId="3047313e-e9c5-452d-857c-4fe789a8b46d" providerId="ADAL" clId="{0CCDD1AA-9242-424B-849E-294CC3A65028}" dt="2022-10-31T17:45:54.771" v="3155" actId="1076"/>
          <ac:spMkLst>
            <pc:docMk/>
            <pc:sldMk cId="92158516" sldId="297"/>
            <ac:spMk id="20" creationId="{52BB315E-9B07-40BC-9E9C-9C6A55D8A936}"/>
          </ac:spMkLst>
        </pc:spChg>
        <pc:spChg chg="add mod">
          <ac:chgData name="Tiffany Garrett" userId="3047313e-e9c5-452d-857c-4fe789a8b46d" providerId="ADAL" clId="{0CCDD1AA-9242-424B-849E-294CC3A65028}" dt="2022-10-31T17:47:34.035" v="3308" actId="1076"/>
          <ac:spMkLst>
            <pc:docMk/>
            <pc:sldMk cId="92158516" sldId="297"/>
            <ac:spMk id="21" creationId="{CF9A9027-D220-42E9-8FAB-AECA8D926FE5}"/>
          </ac:spMkLst>
        </pc:spChg>
        <pc:spChg chg="del">
          <ac:chgData name="Tiffany Garrett" userId="3047313e-e9c5-452d-857c-4fe789a8b46d" providerId="ADAL" clId="{0CCDD1AA-9242-424B-849E-294CC3A65028}" dt="2022-10-31T17:41:21.825" v="2797" actId="478"/>
          <ac:spMkLst>
            <pc:docMk/>
            <pc:sldMk cId="92158516" sldId="297"/>
            <ac:spMk id="35" creationId="{88D5C823-5346-42AF-B4D5-EE2041C1007B}"/>
          </ac:spMkLst>
        </pc:spChg>
        <pc:spChg chg="del">
          <ac:chgData name="Tiffany Garrett" userId="3047313e-e9c5-452d-857c-4fe789a8b46d" providerId="ADAL" clId="{0CCDD1AA-9242-424B-849E-294CC3A65028}" dt="2022-10-31T17:41:17.464" v="2794" actId="478"/>
          <ac:spMkLst>
            <pc:docMk/>
            <pc:sldMk cId="92158516" sldId="297"/>
            <ac:spMk id="36" creationId="{8A776FD8-0875-4695-B893-6013B99E63D3}"/>
          </ac:spMkLst>
        </pc:spChg>
        <pc:spChg chg="mod">
          <ac:chgData name="Tiffany Garrett" userId="3047313e-e9c5-452d-857c-4fe789a8b46d" providerId="ADAL" clId="{0CCDD1AA-9242-424B-849E-294CC3A65028}" dt="2022-10-31T17:41:56.950" v="2818" actId="20577"/>
          <ac:spMkLst>
            <pc:docMk/>
            <pc:sldMk cId="92158516" sldId="297"/>
            <ac:spMk id="572" creationId="{00000000-0000-0000-0000-000000000000}"/>
          </ac:spMkLst>
        </pc:spChg>
        <pc:graphicFrameChg chg="mod">
          <ac:chgData name="Tiffany Garrett" userId="3047313e-e9c5-452d-857c-4fe789a8b46d" providerId="ADAL" clId="{0CCDD1AA-9242-424B-849E-294CC3A65028}" dt="2022-10-31T17:44:12.602" v="3121" actId="478"/>
          <ac:graphicFrameMkLst>
            <pc:docMk/>
            <pc:sldMk cId="92158516" sldId="297"/>
            <ac:graphicFrameMk id="4" creationId="{05A23CE7-D3C0-4C0D-98FB-8C4935B9D053}"/>
          </ac:graphicFrameMkLst>
        </pc:graphicFrameChg>
      </pc:sldChg>
      <pc:sldChg chg="modSp add mod modNotesTx">
        <pc:chgData name="Tiffany Garrett" userId="3047313e-e9c5-452d-857c-4fe789a8b46d" providerId="ADAL" clId="{0CCDD1AA-9242-424B-849E-294CC3A65028}" dt="2022-11-01T23:27:03.026" v="7938" actId="20577"/>
        <pc:sldMkLst>
          <pc:docMk/>
          <pc:sldMk cId="3184144012" sldId="298"/>
        </pc:sldMkLst>
        <pc:spChg chg="mod">
          <ac:chgData name="Tiffany Garrett" userId="3047313e-e9c5-452d-857c-4fe789a8b46d" providerId="ADAL" clId="{0CCDD1AA-9242-424B-849E-294CC3A65028}" dt="2022-10-31T17:41:50.801" v="2812" actId="20577"/>
          <ac:spMkLst>
            <pc:docMk/>
            <pc:sldMk cId="3184144012" sldId="298"/>
            <ac:spMk id="572" creationId="{00000000-0000-0000-0000-000000000000}"/>
          </ac:spMkLst>
        </pc:spChg>
      </pc:sldChg>
      <pc:sldChg chg="delSp modSp add mod modNotesTx">
        <pc:chgData name="Tiffany Garrett" userId="3047313e-e9c5-452d-857c-4fe789a8b46d" providerId="ADAL" clId="{0CCDD1AA-9242-424B-849E-294CC3A65028}" dt="2022-10-31T18:04:13.739" v="4843" actId="20577"/>
        <pc:sldMkLst>
          <pc:docMk/>
          <pc:sldMk cId="1134380142" sldId="299"/>
        </pc:sldMkLst>
        <pc:spChg chg="mod">
          <ac:chgData name="Tiffany Garrett" userId="3047313e-e9c5-452d-857c-4fe789a8b46d" providerId="ADAL" clId="{0CCDD1AA-9242-424B-849E-294CC3A65028}" dt="2022-10-31T17:58:57.968" v="4149" actId="1076"/>
          <ac:spMkLst>
            <pc:docMk/>
            <pc:sldMk cId="1134380142" sldId="299"/>
            <ac:spMk id="299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7:58:57.968" v="4149" actId="1076"/>
          <ac:spMkLst>
            <pc:docMk/>
            <pc:sldMk cId="1134380142" sldId="299"/>
            <ac:spMk id="300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58:48.056" v="4147" actId="478"/>
          <ac:spMkLst>
            <pc:docMk/>
            <pc:sldMk cId="1134380142" sldId="299"/>
            <ac:spMk id="301" creationId="{00000000-0000-0000-0000-000000000000}"/>
          </ac:spMkLst>
        </pc:spChg>
        <pc:spChg chg="del">
          <ac:chgData name="Tiffany Garrett" userId="3047313e-e9c5-452d-857c-4fe789a8b46d" providerId="ADAL" clId="{0CCDD1AA-9242-424B-849E-294CC3A65028}" dt="2022-10-31T17:58:49.808" v="4148" actId="478"/>
          <ac:spMkLst>
            <pc:docMk/>
            <pc:sldMk cId="1134380142" sldId="299"/>
            <ac:spMk id="302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7:58:57.968" v="4149" actId="1076"/>
          <ac:spMkLst>
            <pc:docMk/>
            <pc:sldMk cId="1134380142" sldId="299"/>
            <ac:spMk id="303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7:58:57.968" v="4149" actId="1076"/>
          <ac:spMkLst>
            <pc:docMk/>
            <pc:sldMk cId="1134380142" sldId="299"/>
            <ac:spMk id="304" creationId="{00000000-0000-0000-0000-000000000000}"/>
          </ac:spMkLst>
        </pc:spChg>
      </pc:sldChg>
      <pc:sldChg chg="addSp modSp add mod">
        <pc:chgData name="Tiffany Garrett" userId="3047313e-e9c5-452d-857c-4fe789a8b46d" providerId="ADAL" clId="{0CCDD1AA-9242-424B-849E-294CC3A65028}" dt="2022-10-31T18:28:29.319" v="5658" actId="1076"/>
        <pc:sldMkLst>
          <pc:docMk/>
          <pc:sldMk cId="2024835494" sldId="300"/>
        </pc:sldMkLst>
        <pc:spChg chg="add mod">
          <ac:chgData name="Tiffany Garrett" userId="3047313e-e9c5-452d-857c-4fe789a8b46d" providerId="ADAL" clId="{0CCDD1AA-9242-424B-849E-294CC3A65028}" dt="2022-10-31T18:28:26.741" v="5657" actId="1076"/>
          <ac:spMkLst>
            <pc:docMk/>
            <pc:sldMk cId="2024835494" sldId="300"/>
            <ac:spMk id="5" creationId="{65076136-8C06-40B8-B68C-1CDAEB1B30D0}"/>
          </ac:spMkLst>
        </pc:spChg>
        <pc:spChg chg="mod">
          <ac:chgData name="Tiffany Garrett" userId="3047313e-e9c5-452d-857c-4fe789a8b46d" providerId="ADAL" clId="{0CCDD1AA-9242-424B-849E-294CC3A65028}" dt="2022-10-31T18:28:29.319" v="5658" actId="1076"/>
          <ac:spMkLst>
            <pc:docMk/>
            <pc:sldMk cId="2024835494" sldId="300"/>
            <ac:spMk id="161" creationId="{00000000-0000-0000-0000-000000000000}"/>
          </ac:spMkLst>
        </pc:spChg>
        <pc:spChg chg="mod">
          <ac:chgData name="Tiffany Garrett" userId="3047313e-e9c5-452d-857c-4fe789a8b46d" providerId="ADAL" clId="{0CCDD1AA-9242-424B-849E-294CC3A65028}" dt="2022-10-31T18:16:53.857" v="5270" actId="14100"/>
          <ac:spMkLst>
            <pc:docMk/>
            <pc:sldMk cId="2024835494" sldId="300"/>
            <ac:spMk id="162" creationId="{00000000-0000-0000-0000-000000000000}"/>
          </ac:spMkLst>
        </pc:spChg>
        <pc:picChg chg="add mod">
          <ac:chgData name="Tiffany Garrett" userId="3047313e-e9c5-452d-857c-4fe789a8b46d" providerId="ADAL" clId="{0CCDD1AA-9242-424B-849E-294CC3A65028}" dt="2022-10-31T18:17:03.588" v="5272" actId="1076"/>
          <ac:picMkLst>
            <pc:docMk/>
            <pc:sldMk cId="2024835494" sldId="300"/>
            <ac:picMk id="4" creationId="{0B40A4B3-CCCD-4FD1-8603-437BA25ACC91}"/>
          </ac:picMkLst>
        </pc:picChg>
        <pc:picChg chg="add mod">
          <ac:chgData name="Tiffany Garrett" userId="3047313e-e9c5-452d-857c-4fe789a8b46d" providerId="ADAL" clId="{0CCDD1AA-9242-424B-849E-294CC3A65028}" dt="2022-10-31T18:16:57.089" v="5271" actId="1076"/>
          <ac:picMkLst>
            <pc:docMk/>
            <pc:sldMk cId="2024835494" sldId="300"/>
            <ac:picMk id="1026" creationId="{D931AE27-75E0-4D67-8A3D-096A0EE2BA30}"/>
          </ac:picMkLst>
        </pc:picChg>
      </pc:sldChg>
      <pc:sldChg chg="addSp modSp add mod modAnim modNotesTx">
        <pc:chgData name="Tiffany Garrett" userId="3047313e-e9c5-452d-857c-4fe789a8b46d" providerId="ADAL" clId="{0CCDD1AA-9242-424B-849E-294CC3A65028}" dt="2022-10-31T18:29:39.702" v="5695" actId="20577"/>
        <pc:sldMkLst>
          <pc:docMk/>
          <pc:sldMk cId="161130251" sldId="301"/>
        </pc:sldMkLst>
        <pc:spChg chg="mod">
          <ac:chgData name="Tiffany Garrett" userId="3047313e-e9c5-452d-857c-4fe789a8b46d" providerId="ADAL" clId="{0CCDD1AA-9242-424B-849E-294CC3A65028}" dt="2022-10-31T18:29:14.637" v="5669" actId="20577"/>
          <ac:spMkLst>
            <pc:docMk/>
            <pc:sldMk cId="161130251" sldId="301"/>
            <ac:spMk id="572" creationId="{00000000-0000-0000-0000-000000000000}"/>
          </ac:spMkLst>
        </pc:spChg>
        <pc:cxnChg chg="add mod">
          <ac:chgData name="Tiffany Garrett" userId="3047313e-e9c5-452d-857c-4fe789a8b46d" providerId="ADAL" clId="{0CCDD1AA-9242-424B-849E-294CC3A65028}" dt="2022-10-31T18:22:37.525" v="5304" actId="1076"/>
          <ac:cxnSpMkLst>
            <pc:docMk/>
            <pc:sldMk cId="161130251" sldId="301"/>
            <ac:cxnSpMk id="6" creationId="{AC838A17-67BE-4CCE-8067-1D2B8BCF8DF3}"/>
          </ac:cxnSpMkLst>
        </pc:cxnChg>
        <pc:cxnChg chg="add mod">
          <ac:chgData name="Tiffany Garrett" userId="3047313e-e9c5-452d-857c-4fe789a8b46d" providerId="ADAL" clId="{0CCDD1AA-9242-424B-849E-294CC3A65028}" dt="2022-10-31T18:22:32.246" v="5303" actId="1076"/>
          <ac:cxnSpMkLst>
            <pc:docMk/>
            <pc:sldMk cId="161130251" sldId="301"/>
            <ac:cxnSpMk id="22" creationId="{B7520DD1-09FC-4827-B8BF-603125957AE0}"/>
          </ac:cxnSpMkLst>
        </pc:cxnChg>
      </pc:sldChg>
      <pc:sldChg chg="new del setBg modNotesTx">
        <pc:chgData name="Tiffany Garrett" userId="3047313e-e9c5-452d-857c-4fe789a8b46d" providerId="ADAL" clId="{0CCDD1AA-9242-424B-849E-294CC3A65028}" dt="2022-11-01T23:16:55.167" v="6125" actId="47"/>
        <pc:sldMkLst>
          <pc:docMk/>
          <pc:sldMk cId="3654376542" sldId="302"/>
        </pc:sldMkLst>
      </pc:sldChg>
      <pc:sldChg chg="new setBg modNotesTx">
        <pc:chgData name="Tiffany Garrett" userId="3047313e-e9c5-452d-857c-4fe789a8b46d" providerId="ADAL" clId="{0CCDD1AA-9242-424B-849E-294CC3A65028}" dt="2022-11-01T23:35:50.178" v="8659" actId="20577"/>
        <pc:sldMkLst>
          <pc:docMk/>
          <pc:sldMk cId="163443885" sldId="303"/>
        </pc:sldMkLst>
      </pc:sldChg>
      <pc:sldChg chg="addSp delSp modSp new mod modClrScheme chgLayout">
        <pc:chgData name="Tiffany Garrett" userId="3047313e-e9c5-452d-857c-4fe789a8b46d" providerId="ADAL" clId="{0CCDD1AA-9242-424B-849E-294CC3A65028}" dt="2022-11-01T23:30:48.814" v="8340" actId="113"/>
        <pc:sldMkLst>
          <pc:docMk/>
          <pc:sldMk cId="865359282" sldId="304"/>
        </pc:sldMkLst>
        <pc:spChg chg="del">
          <ac:chgData name="Tiffany Garrett" userId="3047313e-e9c5-452d-857c-4fe789a8b46d" providerId="ADAL" clId="{0CCDD1AA-9242-424B-849E-294CC3A65028}" dt="2022-11-01T23:28:55.487" v="8192" actId="478"/>
          <ac:spMkLst>
            <pc:docMk/>
            <pc:sldMk cId="865359282" sldId="304"/>
            <ac:spMk id="2" creationId="{1F3C7F08-A462-4B29-BC6E-3E94C032B558}"/>
          </ac:spMkLst>
        </pc:spChg>
        <pc:spChg chg="mod ord">
          <ac:chgData name="Tiffany Garrett" userId="3047313e-e9c5-452d-857c-4fe789a8b46d" providerId="ADAL" clId="{0CCDD1AA-9242-424B-849E-294CC3A65028}" dt="2022-11-01T23:30:48.814" v="8340" actId="113"/>
          <ac:spMkLst>
            <pc:docMk/>
            <pc:sldMk cId="865359282" sldId="304"/>
            <ac:spMk id="3" creationId="{A3D7DD3A-E13B-425A-969D-60A8561BEA48}"/>
          </ac:spMkLst>
        </pc:spChg>
        <pc:spChg chg="del mod ord">
          <ac:chgData name="Tiffany Garrett" userId="3047313e-e9c5-452d-857c-4fe789a8b46d" providerId="ADAL" clId="{0CCDD1AA-9242-424B-849E-294CC3A65028}" dt="2022-11-01T23:28:59.165" v="8193" actId="700"/>
          <ac:spMkLst>
            <pc:docMk/>
            <pc:sldMk cId="865359282" sldId="304"/>
            <ac:spMk id="4" creationId="{71A074C5-2AD6-4814-B9B8-A498BEC7E794}"/>
          </ac:spMkLst>
        </pc:spChg>
        <pc:spChg chg="mod ord">
          <ac:chgData name="Tiffany Garrett" userId="3047313e-e9c5-452d-857c-4fe789a8b46d" providerId="ADAL" clId="{0CCDD1AA-9242-424B-849E-294CC3A65028}" dt="2022-11-01T23:28:59.165" v="8193" actId="700"/>
          <ac:spMkLst>
            <pc:docMk/>
            <pc:sldMk cId="865359282" sldId="304"/>
            <ac:spMk id="5" creationId="{6D2A6022-6419-4C32-B96D-B7C09A1035EF}"/>
          </ac:spMkLst>
        </pc:spChg>
        <pc:spChg chg="add del mod ord">
          <ac:chgData name="Tiffany Garrett" userId="3047313e-e9c5-452d-857c-4fe789a8b46d" providerId="ADAL" clId="{0CCDD1AA-9242-424B-849E-294CC3A65028}" dt="2022-11-01T23:29:10.200" v="8207" actId="20577"/>
          <ac:spMkLst>
            <pc:docMk/>
            <pc:sldMk cId="865359282" sldId="304"/>
            <ac:spMk id="6" creationId="{2AD833F2-A36C-4292-B193-689504CD193C}"/>
          </ac:spMkLst>
        </pc:spChg>
        <pc:spChg chg="add mod ord">
          <ac:chgData name="Tiffany Garrett" userId="3047313e-e9c5-452d-857c-4fe789a8b46d" providerId="ADAL" clId="{0CCDD1AA-9242-424B-849E-294CC3A65028}" dt="2022-11-01T23:30:45.132" v="8339" actId="113"/>
          <ac:spMkLst>
            <pc:docMk/>
            <pc:sldMk cId="865359282" sldId="304"/>
            <ac:spMk id="7" creationId="{DA4D186A-47A7-48C1-A1D3-A17B25D39C73}"/>
          </ac:spMkLst>
        </pc:spChg>
        <pc:spChg chg="add mod ord">
          <ac:chgData name="Tiffany Garrett" userId="3047313e-e9c5-452d-857c-4fe789a8b46d" providerId="ADAL" clId="{0CCDD1AA-9242-424B-849E-294CC3A65028}" dt="2022-11-01T23:30:41.009" v="8338" actId="113"/>
          <ac:spMkLst>
            <pc:docMk/>
            <pc:sldMk cId="865359282" sldId="304"/>
            <ac:spMk id="8" creationId="{1CCD521F-2BBB-43FF-B5F5-86CF2F96185B}"/>
          </ac:spMkLst>
        </pc:spChg>
      </pc:sldChg>
      <pc:sldChg chg="addSp delSp modSp new del mod modClrScheme chgLayout">
        <pc:chgData name="Tiffany Garrett" userId="3047313e-e9c5-452d-857c-4fe789a8b46d" providerId="ADAL" clId="{0CCDD1AA-9242-424B-849E-294CC3A65028}" dt="2022-11-01T23:20:19.330" v="6336" actId="47"/>
        <pc:sldMkLst>
          <pc:docMk/>
          <pc:sldMk cId="4072179157" sldId="304"/>
        </pc:sldMkLst>
        <pc:spChg chg="mod ord">
          <ac:chgData name="Tiffany Garrett" userId="3047313e-e9c5-452d-857c-4fe789a8b46d" providerId="ADAL" clId="{0CCDD1AA-9242-424B-849E-294CC3A65028}" dt="2022-11-01T23:18:24.973" v="6286" actId="700"/>
          <ac:spMkLst>
            <pc:docMk/>
            <pc:sldMk cId="4072179157" sldId="304"/>
            <ac:spMk id="2" creationId="{4B44B9C9-28D2-4777-9318-70EEC5A708D3}"/>
          </ac:spMkLst>
        </pc:spChg>
        <pc:spChg chg="mod ord">
          <ac:chgData name="Tiffany Garrett" userId="3047313e-e9c5-452d-857c-4fe789a8b46d" providerId="ADAL" clId="{0CCDD1AA-9242-424B-849E-294CC3A65028}" dt="2022-11-01T23:18:24.973" v="6286" actId="700"/>
          <ac:spMkLst>
            <pc:docMk/>
            <pc:sldMk cId="4072179157" sldId="304"/>
            <ac:spMk id="3" creationId="{6BB526EA-647A-4462-9983-02F7BC25A49F}"/>
          </ac:spMkLst>
        </pc:spChg>
        <pc:spChg chg="del">
          <ac:chgData name="Tiffany Garrett" userId="3047313e-e9c5-452d-857c-4fe789a8b46d" providerId="ADAL" clId="{0CCDD1AA-9242-424B-849E-294CC3A65028}" dt="2022-11-01T23:17:40.332" v="6212" actId="700"/>
          <ac:spMkLst>
            <pc:docMk/>
            <pc:sldMk cId="4072179157" sldId="304"/>
            <ac:spMk id="4" creationId="{B99B709F-492C-43F6-A12E-C78F7D61E5B5}"/>
          </ac:spMkLst>
        </pc:spChg>
        <pc:spChg chg="del">
          <ac:chgData name="Tiffany Garrett" userId="3047313e-e9c5-452d-857c-4fe789a8b46d" providerId="ADAL" clId="{0CCDD1AA-9242-424B-849E-294CC3A65028}" dt="2022-11-01T23:17:40.332" v="6212" actId="700"/>
          <ac:spMkLst>
            <pc:docMk/>
            <pc:sldMk cId="4072179157" sldId="304"/>
            <ac:spMk id="5" creationId="{7D4F6E84-1AA6-4B1C-9C8F-32C27666A61A}"/>
          </ac:spMkLst>
        </pc:spChg>
        <pc:spChg chg="mod ord">
          <ac:chgData name="Tiffany Garrett" userId="3047313e-e9c5-452d-857c-4fe789a8b46d" providerId="ADAL" clId="{0CCDD1AA-9242-424B-849E-294CC3A65028}" dt="2022-11-01T23:18:24.973" v="6286" actId="700"/>
          <ac:spMkLst>
            <pc:docMk/>
            <pc:sldMk cId="4072179157" sldId="304"/>
            <ac:spMk id="6" creationId="{5C771984-ACA9-4E37-BB83-F15FFA91DB61}"/>
          </ac:spMkLst>
        </pc:spChg>
        <pc:spChg chg="add mod ord">
          <ac:chgData name="Tiffany Garrett" userId="3047313e-e9c5-452d-857c-4fe789a8b46d" providerId="ADAL" clId="{0CCDD1AA-9242-424B-849E-294CC3A65028}" dt="2022-11-01T23:19:09.065" v="6335" actId="20577"/>
          <ac:spMkLst>
            <pc:docMk/>
            <pc:sldMk cId="4072179157" sldId="304"/>
            <ac:spMk id="7" creationId="{247BB85D-C982-4996-87CB-0B1391FF9C55}"/>
          </ac:spMkLst>
        </pc:spChg>
      </pc:sldChg>
      <pc:sldChg chg="modSp new mod">
        <pc:chgData name="Tiffany Garrett" userId="3047313e-e9c5-452d-857c-4fe789a8b46d" providerId="ADAL" clId="{0CCDD1AA-9242-424B-849E-294CC3A65028}" dt="2022-11-01T23:32:30.957" v="8472" actId="20577"/>
        <pc:sldMkLst>
          <pc:docMk/>
          <pc:sldMk cId="2948463596" sldId="305"/>
        </pc:sldMkLst>
        <pc:spChg chg="mod">
          <ac:chgData name="Tiffany Garrett" userId="3047313e-e9c5-452d-857c-4fe789a8b46d" providerId="ADAL" clId="{0CCDD1AA-9242-424B-849E-294CC3A65028}" dt="2022-11-01T23:32:02.153" v="8356" actId="20577"/>
          <ac:spMkLst>
            <pc:docMk/>
            <pc:sldMk cId="2948463596" sldId="305"/>
            <ac:spMk id="2" creationId="{4BCF86E6-7DEF-42DA-AE51-BC6F276BB419}"/>
          </ac:spMkLst>
        </pc:spChg>
        <pc:spChg chg="mod">
          <ac:chgData name="Tiffany Garrett" userId="3047313e-e9c5-452d-857c-4fe789a8b46d" providerId="ADAL" clId="{0CCDD1AA-9242-424B-849E-294CC3A65028}" dt="2022-11-01T23:32:30.957" v="8472" actId="20577"/>
          <ac:spMkLst>
            <pc:docMk/>
            <pc:sldMk cId="2948463596" sldId="305"/>
            <ac:spMk id="3" creationId="{8801AB66-7B6F-41D2-AEB7-5E72C7901BBC}"/>
          </ac:spMkLst>
        </pc:spChg>
      </pc:sldChg>
      <pc:sldMasterChg chg="addSldLayout delSldLayout">
        <pc:chgData name="Tiffany Garrett" userId="3047313e-e9c5-452d-857c-4fe789a8b46d" providerId="ADAL" clId="{0CCDD1AA-9242-424B-849E-294CC3A65028}" dt="2022-10-31T18:12:30.671" v="5129" actId="47"/>
        <pc:sldMasterMkLst>
          <pc:docMk/>
          <pc:sldMasterMk cId="0" sldId="2147483660"/>
        </pc:sldMasterMkLst>
        <pc:sldLayoutChg chg="add del">
          <pc:chgData name="Tiffany Garrett" userId="3047313e-e9c5-452d-857c-4fe789a8b46d" providerId="ADAL" clId="{0CCDD1AA-9242-424B-849E-294CC3A65028}" dt="2022-10-31T18:12:30.671" v="5129" actId="47"/>
          <pc:sldLayoutMkLst>
            <pc:docMk/>
            <pc:sldMasterMk cId="0" sldId="2147483660"/>
            <pc:sldLayoutMk cId="0" sldId="214748365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Most Questions Asked During Regular Business Hours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8B-4FAB-AC18-741CC676B9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8B-4FAB-AC18-741CC676B9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8B-4FAB-AC18-741CC676B9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8B-4FAB-AC18-741CC676B9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Business Hours</c:v>
                </c:pt>
                <c:pt idx="1">
                  <c:v>Before 8am</c:v>
                </c:pt>
                <c:pt idx="2">
                  <c:v>After 5pm</c:v>
                </c:pt>
                <c:pt idx="3">
                  <c:v>Weekends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12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9B-4B70-A995-472F901630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71894-E21F-4DA8-B2F0-F978CD08E88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9AC3E-92A7-4963-A4F4-A36355C69090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2872C476-F8D3-476D-9714-5084440E642C}" type="parTrans" cxnId="{399D92B5-AD78-49FB-9F3E-C4634BF3CC16}">
      <dgm:prSet/>
      <dgm:spPr/>
      <dgm:t>
        <a:bodyPr/>
        <a:lstStyle/>
        <a:p>
          <a:endParaRPr lang="en-US"/>
        </a:p>
      </dgm:t>
    </dgm:pt>
    <dgm:pt modelId="{95641947-94A5-43E9-BE4B-839715937BBD}" type="sibTrans" cxnId="{399D92B5-AD78-49FB-9F3E-C4634BF3CC16}">
      <dgm:prSet/>
      <dgm:spPr/>
      <dgm:t>
        <a:bodyPr/>
        <a:lstStyle/>
        <a:p>
          <a:endParaRPr lang="en-US"/>
        </a:p>
      </dgm:t>
    </dgm:pt>
    <dgm:pt modelId="{FB0CE22C-A5A2-4B5F-920F-A813D8A74921}">
      <dgm:prSet phldrT="[Text]"/>
      <dgm:spPr/>
      <dgm:t>
        <a:bodyPr/>
        <a:lstStyle/>
        <a:p>
          <a:r>
            <a:rPr lang="en-US" dirty="0"/>
            <a:t>Assistant Director</a:t>
          </a:r>
        </a:p>
      </dgm:t>
    </dgm:pt>
    <dgm:pt modelId="{ADE95776-00E3-4853-90B5-767CD1CD80A5}" type="parTrans" cxnId="{D9134AAE-52D6-4D37-BE8C-EAFC1B6945F0}">
      <dgm:prSet/>
      <dgm:spPr/>
      <dgm:t>
        <a:bodyPr/>
        <a:lstStyle/>
        <a:p>
          <a:endParaRPr lang="en-US"/>
        </a:p>
      </dgm:t>
    </dgm:pt>
    <dgm:pt modelId="{652B2D36-7ADC-41F9-8042-E21092D6BEDD}" type="sibTrans" cxnId="{D9134AAE-52D6-4D37-BE8C-EAFC1B6945F0}">
      <dgm:prSet/>
      <dgm:spPr/>
      <dgm:t>
        <a:bodyPr/>
        <a:lstStyle/>
        <a:p>
          <a:endParaRPr lang="en-US"/>
        </a:p>
      </dgm:t>
    </dgm:pt>
    <dgm:pt modelId="{3CAC0B1B-654D-4885-80D6-BD762284460E}">
      <dgm:prSet phldrT="[Text]"/>
      <dgm:spPr/>
      <dgm:t>
        <a:bodyPr/>
        <a:lstStyle/>
        <a:p>
          <a:r>
            <a:rPr lang="en-US" dirty="0"/>
            <a:t>Access &amp; Systems Librarian</a:t>
          </a:r>
        </a:p>
      </dgm:t>
    </dgm:pt>
    <dgm:pt modelId="{59FFD6A3-7C80-4CE6-A750-889B51DEB14C}" type="parTrans" cxnId="{E40A6DA5-8B14-4995-8A89-C96344801250}">
      <dgm:prSet/>
      <dgm:spPr/>
      <dgm:t>
        <a:bodyPr/>
        <a:lstStyle/>
        <a:p>
          <a:endParaRPr lang="en-US"/>
        </a:p>
      </dgm:t>
    </dgm:pt>
    <dgm:pt modelId="{0F6B1BD5-DC5D-4550-801A-22D354042F83}" type="sibTrans" cxnId="{E40A6DA5-8B14-4995-8A89-C96344801250}">
      <dgm:prSet/>
      <dgm:spPr/>
      <dgm:t>
        <a:bodyPr/>
        <a:lstStyle/>
        <a:p>
          <a:endParaRPr lang="en-US"/>
        </a:p>
      </dgm:t>
    </dgm:pt>
    <dgm:pt modelId="{50F28F3B-6B8D-4417-B922-846F8C91F95E}">
      <dgm:prSet phldrT="[Text]"/>
      <dgm:spPr/>
      <dgm:t>
        <a:bodyPr/>
        <a:lstStyle/>
        <a:p>
          <a:r>
            <a:rPr lang="en-US" dirty="0"/>
            <a:t>Admin Assistant</a:t>
          </a:r>
        </a:p>
      </dgm:t>
    </dgm:pt>
    <dgm:pt modelId="{D602813C-A854-4149-B5CA-806A6CF9C682}" type="parTrans" cxnId="{7BEFCBFF-4693-4992-8604-F109265A6CB3}">
      <dgm:prSet/>
      <dgm:spPr/>
      <dgm:t>
        <a:bodyPr/>
        <a:lstStyle/>
        <a:p>
          <a:endParaRPr lang="en-US"/>
        </a:p>
      </dgm:t>
    </dgm:pt>
    <dgm:pt modelId="{FF7448BC-05E4-4B2B-90DB-6E97899A7483}" type="sibTrans" cxnId="{7BEFCBFF-4693-4992-8604-F109265A6CB3}">
      <dgm:prSet/>
      <dgm:spPr/>
      <dgm:t>
        <a:bodyPr/>
        <a:lstStyle/>
        <a:p>
          <a:endParaRPr lang="en-US"/>
        </a:p>
      </dgm:t>
    </dgm:pt>
    <dgm:pt modelId="{ADE5C8BE-A18B-4275-AF17-AEC7DD05E716}">
      <dgm:prSet phldrT="[Text]"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F2ED3930-AA21-4D1C-9261-E290056301E1}" type="parTrans" cxnId="{751DAFCC-85CD-4499-A304-992ABE8373D6}">
      <dgm:prSet/>
      <dgm:spPr/>
      <dgm:t>
        <a:bodyPr/>
        <a:lstStyle/>
        <a:p>
          <a:endParaRPr lang="en-US"/>
        </a:p>
      </dgm:t>
    </dgm:pt>
    <dgm:pt modelId="{977AD8BB-567A-44A9-831A-8CBAE8E9370E}" type="sibTrans" cxnId="{751DAFCC-85CD-4499-A304-992ABE8373D6}">
      <dgm:prSet/>
      <dgm:spPr/>
      <dgm:t>
        <a:bodyPr/>
        <a:lstStyle/>
        <a:p>
          <a:endParaRPr lang="en-US"/>
        </a:p>
      </dgm:t>
    </dgm:pt>
    <dgm:pt modelId="{EE0F8353-DC30-4821-907A-4D91E55667B9}">
      <dgm:prSet/>
      <dgm:spPr/>
      <dgm:t>
        <a:bodyPr/>
        <a:lstStyle/>
        <a:p>
          <a:r>
            <a:rPr lang="en-US" dirty="0"/>
            <a:t>Library Associate</a:t>
          </a:r>
        </a:p>
      </dgm:t>
    </dgm:pt>
    <dgm:pt modelId="{839B552D-9E6A-49B5-891B-6BD39AA033DB}" type="parTrans" cxnId="{DB7C425E-D3BC-4522-AD83-4417A86A7ACD}">
      <dgm:prSet/>
      <dgm:spPr/>
      <dgm:t>
        <a:bodyPr/>
        <a:lstStyle/>
        <a:p>
          <a:endParaRPr lang="en-US"/>
        </a:p>
      </dgm:t>
    </dgm:pt>
    <dgm:pt modelId="{94B097D2-39F8-4300-90C4-6B85F6DD8ACB}" type="sibTrans" cxnId="{DB7C425E-D3BC-4522-AD83-4417A86A7ACD}">
      <dgm:prSet/>
      <dgm:spPr/>
      <dgm:t>
        <a:bodyPr/>
        <a:lstStyle/>
        <a:p>
          <a:endParaRPr lang="en-US"/>
        </a:p>
      </dgm:t>
    </dgm:pt>
    <dgm:pt modelId="{DAEB9D9A-4FF0-4C57-B20F-F7CD242EE0D4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Senior Library Assistant</a:t>
          </a:r>
        </a:p>
      </dgm:t>
    </dgm:pt>
    <dgm:pt modelId="{AA30DFD3-0F27-4DC0-9B1B-96EA66CD9CC7}" type="parTrans" cxnId="{923F2EC8-34E8-4029-B3EE-06266F88A264}">
      <dgm:prSet/>
      <dgm:spPr/>
      <dgm:t>
        <a:bodyPr/>
        <a:lstStyle/>
        <a:p>
          <a:endParaRPr lang="en-US"/>
        </a:p>
      </dgm:t>
    </dgm:pt>
    <dgm:pt modelId="{DF6E341D-D6E8-4804-BCDC-9F47612BF1CF}" type="sibTrans" cxnId="{923F2EC8-34E8-4029-B3EE-06266F88A264}">
      <dgm:prSet/>
      <dgm:spPr/>
      <dgm:t>
        <a:bodyPr/>
        <a:lstStyle/>
        <a:p>
          <a:endParaRPr lang="en-US"/>
        </a:p>
      </dgm:t>
    </dgm:pt>
    <dgm:pt modelId="{B64EDBA2-FDC3-4334-9F33-FFCA1B9BCBF8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Library Assistant</a:t>
          </a:r>
        </a:p>
      </dgm:t>
    </dgm:pt>
    <dgm:pt modelId="{D7D32232-81D9-4047-B764-BE48E2942A96}" type="parTrans" cxnId="{62254E32-D854-486F-8AE0-ABB773F084ED}">
      <dgm:prSet/>
      <dgm:spPr/>
      <dgm:t>
        <a:bodyPr/>
        <a:lstStyle/>
        <a:p>
          <a:endParaRPr lang="en-US"/>
        </a:p>
      </dgm:t>
    </dgm:pt>
    <dgm:pt modelId="{36C3F75D-9BDD-4838-BBE5-7AAFBE1F9D38}" type="sibTrans" cxnId="{62254E32-D854-486F-8AE0-ABB773F084ED}">
      <dgm:prSet/>
      <dgm:spPr/>
      <dgm:t>
        <a:bodyPr/>
        <a:lstStyle/>
        <a:p>
          <a:endParaRPr lang="en-US"/>
        </a:p>
      </dgm:t>
    </dgm:pt>
    <dgm:pt modelId="{36924DB5-EE50-406A-91CE-ABF20D334EF3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Part-Time Library Assistant</a:t>
          </a:r>
        </a:p>
      </dgm:t>
    </dgm:pt>
    <dgm:pt modelId="{53316EA9-3393-4BA2-A38F-5ECF7ED4023E}" type="parTrans" cxnId="{5E9833F4-90D2-4193-8E01-70FD23D31BFD}">
      <dgm:prSet/>
      <dgm:spPr/>
      <dgm:t>
        <a:bodyPr/>
        <a:lstStyle/>
        <a:p>
          <a:endParaRPr lang="en-US"/>
        </a:p>
      </dgm:t>
    </dgm:pt>
    <dgm:pt modelId="{083FABFE-D992-4817-AB96-874849AFFF1A}" type="sibTrans" cxnId="{5E9833F4-90D2-4193-8E01-70FD23D31BFD}">
      <dgm:prSet/>
      <dgm:spPr/>
      <dgm:t>
        <a:bodyPr/>
        <a:lstStyle/>
        <a:p>
          <a:endParaRPr lang="en-US"/>
        </a:p>
      </dgm:t>
    </dgm:pt>
    <dgm:pt modelId="{FDBAF73C-C1BF-408F-9225-EF9658C9A8F8}">
      <dgm:prSet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A491C3FC-8385-402D-BE74-755B4CD47AB8}" type="parTrans" cxnId="{4CDAFA6B-BC0F-409C-9815-BF3C7257591C}">
      <dgm:prSet/>
      <dgm:spPr/>
      <dgm:t>
        <a:bodyPr/>
        <a:lstStyle/>
        <a:p>
          <a:endParaRPr lang="en-US"/>
        </a:p>
      </dgm:t>
    </dgm:pt>
    <dgm:pt modelId="{4D4C1269-A56B-456F-9664-CF6AC8184434}" type="sibTrans" cxnId="{4CDAFA6B-BC0F-409C-9815-BF3C7257591C}">
      <dgm:prSet/>
      <dgm:spPr/>
      <dgm:t>
        <a:bodyPr/>
        <a:lstStyle/>
        <a:p>
          <a:endParaRPr lang="en-US"/>
        </a:p>
      </dgm:t>
    </dgm:pt>
    <dgm:pt modelId="{A3371A3E-7DBA-4797-BED6-28DBA9222FEA}">
      <dgm:prSet/>
      <dgm:spPr/>
      <dgm:t>
        <a:bodyPr/>
        <a:lstStyle/>
        <a:p>
          <a:r>
            <a:rPr lang="en-US" dirty="0"/>
            <a:t>Electronic Resources Librarian</a:t>
          </a:r>
        </a:p>
      </dgm:t>
    </dgm:pt>
    <dgm:pt modelId="{AEE3C9E0-E384-435D-B2D5-17EB6CC06BA6}" type="parTrans" cxnId="{7D0766B7-302A-4C25-9FB7-0524506B6B74}">
      <dgm:prSet/>
      <dgm:spPr/>
      <dgm:t>
        <a:bodyPr/>
        <a:lstStyle/>
        <a:p>
          <a:endParaRPr lang="en-US"/>
        </a:p>
      </dgm:t>
    </dgm:pt>
    <dgm:pt modelId="{226103EF-9B06-4B72-B641-77303DB74368}" type="sibTrans" cxnId="{7D0766B7-302A-4C25-9FB7-0524506B6B74}">
      <dgm:prSet/>
      <dgm:spPr/>
      <dgm:t>
        <a:bodyPr/>
        <a:lstStyle/>
        <a:p>
          <a:endParaRPr lang="en-US"/>
        </a:p>
      </dgm:t>
    </dgm:pt>
    <dgm:pt modelId="{2CD9ED2B-255F-4C7C-BC83-361575A4943D}">
      <dgm:prSet/>
      <dgm:spPr/>
      <dgm:t>
        <a:bodyPr/>
        <a:lstStyle/>
        <a:p>
          <a:r>
            <a:rPr lang="en-US" dirty="0"/>
            <a:t>Library Technician</a:t>
          </a:r>
        </a:p>
      </dgm:t>
    </dgm:pt>
    <dgm:pt modelId="{7397ECF0-46C8-4EDB-B6F6-DDFE79163B0C}" type="parTrans" cxnId="{339BC205-D737-47E5-BAA7-B599685AFCEB}">
      <dgm:prSet/>
      <dgm:spPr/>
      <dgm:t>
        <a:bodyPr/>
        <a:lstStyle/>
        <a:p>
          <a:endParaRPr lang="en-US"/>
        </a:p>
      </dgm:t>
    </dgm:pt>
    <dgm:pt modelId="{FC53645D-95B6-42A0-A63A-FCF89F3D7590}" type="sibTrans" cxnId="{339BC205-D737-47E5-BAA7-B599685AFCEB}">
      <dgm:prSet/>
      <dgm:spPr/>
      <dgm:t>
        <a:bodyPr/>
        <a:lstStyle/>
        <a:p>
          <a:endParaRPr lang="en-US"/>
        </a:p>
      </dgm:t>
    </dgm:pt>
    <dgm:pt modelId="{CC98DD2D-CA0D-46CC-8A3C-E7C980390D51}">
      <dgm:prSet/>
      <dgm:spPr/>
      <dgm:t>
        <a:bodyPr/>
        <a:lstStyle/>
        <a:p>
          <a:r>
            <a:rPr lang="en-US" dirty="0"/>
            <a:t>Library Associate</a:t>
          </a:r>
        </a:p>
      </dgm:t>
    </dgm:pt>
    <dgm:pt modelId="{02BD4AB1-48A3-4839-A4FC-B513EE58280A}" type="parTrans" cxnId="{E25D2248-6F67-43BE-9333-13E262224408}">
      <dgm:prSet/>
      <dgm:spPr/>
      <dgm:t>
        <a:bodyPr/>
        <a:lstStyle/>
        <a:p>
          <a:endParaRPr lang="en-US"/>
        </a:p>
      </dgm:t>
    </dgm:pt>
    <dgm:pt modelId="{3DC1B8C4-3E61-43A0-8C19-CDE23738FBC5}" type="sibTrans" cxnId="{E25D2248-6F67-43BE-9333-13E262224408}">
      <dgm:prSet/>
      <dgm:spPr/>
      <dgm:t>
        <a:bodyPr/>
        <a:lstStyle/>
        <a:p>
          <a:endParaRPr lang="en-US"/>
        </a:p>
      </dgm:t>
    </dgm:pt>
    <dgm:pt modelId="{17B0E4C8-58C1-437D-87DF-A06C7F1561B2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Library Assistant</a:t>
          </a:r>
        </a:p>
      </dgm:t>
    </dgm:pt>
    <dgm:pt modelId="{C53E9954-EFA8-45A9-8DE8-DF5CABF14EA7}" type="parTrans" cxnId="{CAF0C190-C780-4A23-A7BE-50053BA05E05}">
      <dgm:prSet/>
      <dgm:spPr/>
      <dgm:t>
        <a:bodyPr/>
        <a:lstStyle/>
        <a:p>
          <a:endParaRPr lang="en-US"/>
        </a:p>
      </dgm:t>
    </dgm:pt>
    <dgm:pt modelId="{4917B910-5969-4A5C-8137-D0641EC3DD9E}" type="sibTrans" cxnId="{CAF0C190-C780-4A23-A7BE-50053BA05E05}">
      <dgm:prSet/>
      <dgm:spPr/>
      <dgm:t>
        <a:bodyPr/>
        <a:lstStyle/>
        <a:p>
          <a:endParaRPr lang="en-US"/>
        </a:p>
      </dgm:t>
    </dgm:pt>
    <dgm:pt modelId="{9D1CB8A1-D782-49D4-957E-3CCE400686BD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Senior Library Assistant</a:t>
          </a:r>
        </a:p>
      </dgm:t>
    </dgm:pt>
    <dgm:pt modelId="{613AF157-8A65-4F66-8CD9-071BFB24BF07}" type="parTrans" cxnId="{65BCFE00-9B95-4F93-9465-F23806439F8A}">
      <dgm:prSet/>
      <dgm:spPr/>
      <dgm:t>
        <a:bodyPr/>
        <a:lstStyle/>
        <a:p>
          <a:endParaRPr lang="en-US"/>
        </a:p>
      </dgm:t>
    </dgm:pt>
    <dgm:pt modelId="{9BE59E38-8815-4F49-BE56-EF4E7A16D940}" type="sibTrans" cxnId="{65BCFE00-9B95-4F93-9465-F23806439F8A}">
      <dgm:prSet/>
      <dgm:spPr/>
      <dgm:t>
        <a:bodyPr/>
        <a:lstStyle/>
        <a:p>
          <a:endParaRPr lang="en-US"/>
        </a:p>
      </dgm:t>
    </dgm:pt>
    <dgm:pt modelId="{DE73C040-C196-4C9F-BE19-910891E95E7F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Part-Time Library Assistant</a:t>
          </a:r>
        </a:p>
      </dgm:t>
    </dgm:pt>
    <dgm:pt modelId="{34DBA50D-0E75-4F21-85E1-A03FFF7FBF3A}" type="parTrans" cxnId="{25EFB84D-0C24-46A2-9281-A4F7BA5B5E56}">
      <dgm:prSet/>
      <dgm:spPr/>
      <dgm:t>
        <a:bodyPr/>
        <a:lstStyle/>
        <a:p>
          <a:endParaRPr lang="en-US"/>
        </a:p>
      </dgm:t>
    </dgm:pt>
    <dgm:pt modelId="{3B3DD6F3-B711-4E5E-9656-BC13540B6A9C}" type="sibTrans" cxnId="{25EFB84D-0C24-46A2-9281-A4F7BA5B5E56}">
      <dgm:prSet/>
      <dgm:spPr/>
      <dgm:t>
        <a:bodyPr/>
        <a:lstStyle/>
        <a:p>
          <a:endParaRPr lang="en-US"/>
        </a:p>
      </dgm:t>
    </dgm:pt>
    <dgm:pt modelId="{EA5F8985-4546-49E7-AF3F-1B019C028226}" type="pres">
      <dgm:prSet presAssocID="{4BF71894-E21F-4DA8-B2F0-F978CD08E8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01CFC22-5013-4EC4-9C94-04D27E6DA1B4}" type="pres">
      <dgm:prSet presAssocID="{4BF71894-E21F-4DA8-B2F0-F978CD08E886}" presName="hierFlow" presStyleCnt="0"/>
      <dgm:spPr/>
    </dgm:pt>
    <dgm:pt modelId="{5B4E380A-AB88-4EF4-962C-AF4E8A2BD962}" type="pres">
      <dgm:prSet presAssocID="{4BF71894-E21F-4DA8-B2F0-F978CD08E8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E12024C-CCA5-4285-95D8-1F4E1A97ADEF}" type="pres">
      <dgm:prSet presAssocID="{7D49AC3E-92A7-4963-A4F4-A36355C69090}" presName="Name14" presStyleCnt="0"/>
      <dgm:spPr/>
    </dgm:pt>
    <dgm:pt modelId="{74B310B3-7C70-40E8-8EE2-BBEB712AD52C}" type="pres">
      <dgm:prSet presAssocID="{7D49AC3E-92A7-4963-A4F4-A36355C69090}" presName="level1Shape" presStyleLbl="node0" presStyleIdx="0" presStyleCnt="1">
        <dgm:presLayoutVars>
          <dgm:chPref val="3"/>
        </dgm:presLayoutVars>
      </dgm:prSet>
      <dgm:spPr/>
    </dgm:pt>
    <dgm:pt modelId="{D528CEAB-5CD9-411D-AF73-AF4A9BFCB990}" type="pres">
      <dgm:prSet presAssocID="{7D49AC3E-92A7-4963-A4F4-A36355C69090}" presName="hierChild2" presStyleCnt="0"/>
      <dgm:spPr/>
    </dgm:pt>
    <dgm:pt modelId="{0DACF255-3A76-41D7-B7E7-C44A2018FABE}" type="pres">
      <dgm:prSet presAssocID="{ADE95776-00E3-4853-90B5-767CD1CD80A5}" presName="Name19" presStyleLbl="parChTrans1D2" presStyleIdx="0" presStyleCnt="9"/>
      <dgm:spPr/>
    </dgm:pt>
    <dgm:pt modelId="{CF2FF8CB-1EDB-43C4-991F-3CD180AF23E0}" type="pres">
      <dgm:prSet presAssocID="{FB0CE22C-A5A2-4B5F-920F-A813D8A74921}" presName="Name21" presStyleCnt="0"/>
      <dgm:spPr/>
    </dgm:pt>
    <dgm:pt modelId="{CDDE1394-4F3F-4875-833C-D5A1EE3E1FF7}" type="pres">
      <dgm:prSet presAssocID="{FB0CE22C-A5A2-4B5F-920F-A813D8A74921}" presName="level2Shape" presStyleLbl="node2" presStyleIdx="0" presStyleCnt="9"/>
      <dgm:spPr/>
    </dgm:pt>
    <dgm:pt modelId="{87F8374C-E721-45C2-A546-6AA0EAC4ECF2}" type="pres">
      <dgm:prSet presAssocID="{FB0CE22C-A5A2-4B5F-920F-A813D8A74921}" presName="hierChild3" presStyleCnt="0"/>
      <dgm:spPr/>
    </dgm:pt>
    <dgm:pt modelId="{3A9896A2-AE33-4AB9-BABA-AA9105B3D799}" type="pres">
      <dgm:prSet presAssocID="{59FFD6A3-7C80-4CE6-A750-889B51DEB14C}" presName="Name19" presStyleLbl="parChTrans1D3" presStyleIdx="0" presStyleCnt="6"/>
      <dgm:spPr/>
    </dgm:pt>
    <dgm:pt modelId="{D8F5B56C-0AE9-4252-939F-059C112142FF}" type="pres">
      <dgm:prSet presAssocID="{3CAC0B1B-654D-4885-80D6-BD762284460E}" presName="Name21" presStyleCnt="0"/>
      <dgm:spPr/>
    </dgm:pt>
    <dgm:pt modelId="{F3C75A90-A94A-42A5-A6F0-3E9FBA7CD01A}" type="pres">
      <dgm:prSet presAssocID="{3CAC0B1B-654D-4885-80D6-BD762284460E}" presName="level2Shape" presStyleLbl="node3" presStyleIdx="0" presStyleCnt="6"/>
      <dgm:spPr/>
    </dgm:pt>
    <dgm:pt modelId="{3EFA3D0C-5F04-4C52-B92C-32372B5472FE}" type="pres">
      <dgm:prSet presAssocID="{3CAC0B1B-654D-4885-80D6-BD762284460E}" presName="hierChild3" presStyleCnt="0"/>
      <dgm:spPr/>
    </dgm:pt>
    <dgm:pt modelId="{11A0968D-FAE2-4D7E-BDA0-AAE74B8A99DF}" type="pres">
      <dgm:prSet presAssocID="{D602813C-A854-4149-B5CA-806A6CF9C682}" presName="Name19" presStyleLbl="parChTrans1D3" presStyleIdx="1" presStyleCnt="6"/>
      <dgm:spPr/>
    </dgm:pt>
    <dgm:pt modelId="{E0876AB6-3DB2-4F84-86D0-00D5BFFCB09F}" type="pres">
      <dgm:prSet presAssocID="{50F28F3B-6B8D-4417-B922-846F8C91F95E}" presName="Name21" presStyleCnt="0"/>
      <dgm:spPr/>
    </dgm:pt>
    <dgm:pt modelId="{31FD888E-7525-4D98-8D06-483B8C7462B9}" type="pres">
      <dgm:prSet presAssocID="{50F28F3B-6B8D-4417-B922-846F8C91F95E}" presName="level2Shape" presStyleLbl="node3" presStyleIdx="1" presStyleCnt="6"/>
      <dgm:spPr/>
    </dgm:pt>
    <dgm:pt modelId="{D99B2B45-9A5A-4BD8-8CBA-C100D1975764}" type="pres">
      <dgm:prSet presAssocID="{50F28F3B-6B8D-4417-B922-846F8C91F95E}" presName="hierChild3" presStyleCnt="0"/>
      <dgm:spPr/>
    </dgm:pt>
    <dgm:pt modelId="{4EABBE70-610D-4121-A256-A8F034088F2D}" type="pres">
      <dgm:prSet presAssocID="{839B552D-9E6A-49B5-891B-6BD39AA033DB}" presName="Name19" presStyleLbl="parChTrans1D3" presStyleIdx="2" presStyleCnt="6"/>
      <dgm:spPr/>
    </dgm:pt>
    <dgm:pt modelId="{812978C6-AB80-4632-B15F-C42424231B0D}" type="pres">
      <dgm:prSet presAssocID="{EE0F8353-DC30-4821-907A-4D91E55667B9}" presName="Name21" presStyleCnt="0"/>
      <dgm:spPr/>
    </dgm:pt>
    <dgm:pt modelId="{2EF09C8A-D77B-4621-BE0F-D8238D9C4453}" type="pres">
      <dgm:prSet presAssocID="{EE0F8353-DC30-4821-907A-4D91E55667B9}" presName="level2Shape" presStyleLbl="node3" presStyleIdx="2" presStyleCnt="6"/>
      <dgm:spPr/>
    </dgm:pt>
    <dgm:pt modelId="{FC2E0B94-EAB6-41D6-8782-5924F4532AD6}" type="pres">
      <dgm:prSet presAssocID="{EE0F8353-DC30-4821-907A-4D91E55667B9}" presName="hierChild3" presStyleCnt="0"/>
      <dgm:spPr/>
    </dgm:pt>
    <dgm:pt modelId="{7F2D24A4-A027-4A9F-B26E-122155C71A68}" type="pres">
      <dgm:prSet presAssocID="{AA30DFD3-0F27-4DC0-9B1B-96EA66CD9CC7}" presName="Name19" presStyleLbl="parChTrans1D3" presStyleIdx="3" presStyleCnt="6"/>
      <dgm:spPr/>
    </dgm:pt>
    <dgm:pt modelId="{3B9FCFB0-4465-4CB6-8120-4730EDBB7C28}" type="pres">
      <dgm:prSet presAssocID="{DAEB9D9A-4FF0-4C57-B20F-F7CD242EE0D4}" presName="Name21" presStyleCnt="0"/>
      <dgm:spPr/>
    </dgm:pt>
    <dgm:pt modelId="{6E2E2EF0-928F-402A-88AC-3509C2114DCC}" type="pres">
      <dgm:prSet presAssocID="{DAEB9D9A-4FF0-4C57-B20F-F7CD242EE0D4}" presName="level2Shape" presStyleLbl="node3" presStyleIdx="3" presStyleCnt="6"/>
      <dgm:spPr/>
    </dgm:pt>
    <dgm:pt modelId="{88E2F24A-F374-4D81-A9AA-27511771DF20}" type="pres">
      <dgm:prSet presAssocID="{DAEB9D9A-4FF0-4C57-B20F-F7CD242EE0D4}" presName="hierChild3" presStyleCnt="0"/>
      <dgm:spPr/>
    </dgm:pt>
    <dgm:pt modelId="{E4926D99-1333-4150-90DB-5048ADFF4D94}" type="pres">
      <dgm:prSet presAssocID="{D7D32232-81D9-4047-B764-BE48E2942A96}" presName="Name19" presStyleLbl="parChTrans1D3" presStyleIdx="4" presStyleCnt="6"/>
      <dgm:spPr/>
    </dgm:pt>
    <dgm:pt modelId="{77B7A6ED-E062-4FFA-A96D-C1910B64658B}" type="pres">
      <dgm:prSet presAssocID="{B64EDBA2-FDC3-4334-9F33-FFCA1B9BCBF8}" presName="Name21" presStyleCnt="0"/>
      <dgm:spPr/>
    </dgm:pt>
    <dgm:pt modelId="{E4317063-4E24-49AA-B6CF-D114A8B2915D}" type="pres">
      <dgm:prSet presAssocID="{B64EDBA2-FDC3-4334-9F33-FFCA1B9BCBF8}" presName="level2Shape" presStyleLbl="node3" presStyleIdx="4" presStyleCnt="6"/>
      <dgm:spPr/>
    </dgm:pt>
    <dgm:pt modelId="{7D1E5137-89D3-41AE-AE86-CF1AA6EF8761}" type="pres">
      <dgm:prSet presAssocID="{B64EDBA2-FDC3-4334-9F33-FFCA1B9BCBF8}" presName="hierChild3" presStyleCnt="0"/>
      <dgm:spPr/>
    </dgm:pt>
    <dgm:pt modelId="{E56CA60F-9091-409F-9B41-6D711D3E8A2E}" type="pres">
      <dgm:prSet presAssocID="{53316EA9-3393-4BA2-A38F-5ECF7ED4023E}" presName="Name19" presStyleLbl="parChTrans1D3" presStyleIdx="5" presStyleCnt="6"/>
      <dgm:spPr/>
    </dgm:pt>
    <dgm:pt modelId="{883C19DA-4EEB-4859-AB71-75DF982B63B2}" type="pres">
      <dgm:prSet presAssocID="{36924DB5-EE50-406A-91CE-ABF20D334EF3}" presName="Name21" presStyleCnt="0"/>
      <dgm:spPr/>
    </dgm:pt>
    <dgm:pt modelId="{3C69BD3D-9CFE-4278-BEA7-99A2D2E3BCD4}" type="pres">
      <dgm:prSet presAssocID="{36924DB5-EE50-406A-91CE-ABF20D334EF3}" presName="level2Shape" presStyleLbl="node3" presStyleIdx="5" presStyleCnt="6"/>
      <dgm:spPr/>
    </dgm:pt>
    <dgm:pt modelId="{784608D8-FD30-4ED1-B59B-696EA3209C07}" type="pres">
      <dgm:prSet presAssocID="{36924DB5-EE50-406A-91CE-ABF20D334EF3}" presName="hierChild3" presStyleCnt="0"/>
      <dgm:spPr/>
    </dgm:pt>
    <dgm:pt modelId="{F23F63AA-2D8F-447F-8A9D-50BC110EC111}" type="pres">
      <dgm:prSet presAssocID="{F2ED3930-AA21-4D1C-9261-E290056301E1}" presName="Name19" presStyleLbl="parChTrans1D2" presStyleIdx="1" presStyleCnt="9"/>
      <dgm:spPr/>
    </dgm:pt>
    <dgm:pt modelId="{47B5A4F7-89C9-462D-B4BF-FCDA159485A6}" type="pres">
      <dgm:prSet presAssocID="{ADE5C8BE-A18B-4275-AF17-AEC7DD05E716}" presName="Name21" presStyleCnt="0"/>
      <dgm:spPr/>
    </dgm:pt>
    <dgm:pt modelId="{F6C31B00-7BB4-4D09-88CC-41F3A22303E1}" type="pres">
      <dgm:prSet presAssocID="{ADE5C8BE-A18B-4275-AF17-AEC7DD05E716}" presName="level2Shape" presStyleLbl="node2" presStyleIdx="1" presStyleCnt="9"/>
      <dgm:spPr/>
    </dgm:pt>
    <dgm:pt modelId="{8176DF33-DEB1-44CC-A0DC-6BA0FB0385F4}" type="pres">
      <dgm:prSet presAssocID="{ADE5C8BE-A18B-4275-AF17-AEC7DD05E716}" presName="hierChild3" presStyleCnt="0"/>
      <dgm:spPr/>
    </dgm:pt>
    <dgm:pt modelId="{3F100709-87C2-45E7-9562-B34436E40C74}" type="pres">
      <dgm:prSet presAssocID="{A491C3FC-8385-402D-BE74-755B4CD47AB8}" presName="Name19" presStyleLbl="parChTrans1D2" presStyleIdx="2" presStyleCnt="9"/>
      <dgm:spPr/>
    </dgm:pt>
    <dgm:pt modelId="{DAF10A1E-DE7D-45EF-938E-789236ED7FA5}" type="pres">
      <dgm:prSet presAssocID="{FDBAF73C-C1BF-408F-9225-EF9658C9A8F8}" presName="Name21" presStyleCnt="0"/>
      <dgm:spPr/>
    </dgm:pt>
    <dgm:pt modelId="{88A8A7CA-403F-4C06-8ADB-E16B55606DE4}" type="pres">
      <dgm:prSet presAssocID="{FDBAF73C-C1BF-408F-9225-EF9658C9A8F8}" presName="level2Shape" presStyleLbl="node2" presStyleIdx="2" presStyleCnt="9"/>
      <dgm:spPr/>
    </dgm:pt>
    <dgm:pt modelId="{4EC8E05F-F376-4304-873B-29936FDB36F2}" type="pres">
      <dgm:prSet presAssocID="{FDBAF73C-C1BF-408F-9225-EF9658C9A8F8}" presName="hierChild3" presStyleCnt="0"/>
      <dgm:spPr/>
    </dgm:pt>
    <dgm:pt modelId="{3F1ED21C-E21E-4F2C-B819-80D513EAE2F1}" type="pres">
      <dgm:prSet presAssocID="{AEE3C9E0-E384-435D-B2D5-17EB6CC06BA6}" presName="Name19" presStyleLbl="parChTrans1D2" presStyleIdx="3" presStyleCnt="9"/>
      <dgm:spPr/>
    </dgm:pt>
    <dgm:pt modelId="{B8D8CA5C-E44A-4667-ACFB-24A486F24921}" type="pres">
      <dgm:prSet presAssocID="{A3371A3E-7DBA-4797-BED6-28DBA9222FEA}" presName="Name21" presStyleCnt="0"/>
      <dgm:spPr/>
    </dgm:pt>
    <dgm:pt modelId="{79D11C88-F858-4F73-AF25-B852BDCCF95B}" type="pres">
      <dgm:prSet presAssocID="{A3371A3E-7DBA-4797-BED6-28DBA9222FEA}" presName="level2Shape" presStyleLbl="node2" presStyleIdx="3" presStyleCnt="9"/>
      <dgm:spPr/>
    </dgm:pt>
    <dgm:pt modelId="{0F155DDB-1145-44AB-90C1-ADB457A102BF}" type="pres">
      <dgm:prSet presAssocID="{A3371A3E-7DBA-4797-BED6-28DBA9222FEA}" presName="hierChild3" presStyleCnt="0"/>
      <dgm:spPr/>
    </dgm:pt>
    <dgm:pt modelId="{6BE02CA0-5D16-44E3-AAD7-075F804828B5}" type="pres">
      <dgm:prSet presAssocID="{7397ECF0-46C8-4EDB-B6F6-DDFE79163B0C}" presName="Name19" presStyleLbl="parChTrans1D2" presStyleIdx="4" presStyleCnt="9"/>
      <dgm:spPr/>
    </dgm:pt>
    <dgm:pt modelId="{CE23714B-4C3C-4A28-B48B-02DE722438A7}" type="pres">
      <dgm:prSet presAssocID="{2CD9ED2B-255F-4C7C-BC83-361575A4943D}" presName="Name21" presStyleCnt="0"/>
      <dgm:spPr/>
    </dgm:pt>
    <dgm:pt modelId="{7317C749-0466-4CE0-B991-32F65EB8515C}" type="pres">
      <dgm:prSet presAssocID="{2CD9ED2B-255F-4C7C-BC83-361575A4943D}" presName="level2Shape" presStyleLbl="node2" presStyleIdx="4" presStyleCnt="9"/>
      <dgm:spPr/>
    </dgm:pt>
    <dgm:pt modelId="{5958059A-CECE-44DB-8D9C-80BA63092068}" type="pres">
      <dgm:prSet presAssocID="{2CD9ED2B-255F-4C7C-BC83-361575A4943D}" presName="hierChild3" presStyleCnt="0"/>
      <dgm:spPr/>
    </dgm:pt>
    <dgm:pt modelId="{E844D6CB-8628-4378-A9FD-152E197213A0}" type="pres">
      <dgm:prSet presAssocID="{02BD4AB1-48A3-4839-A4FC-B513EE58280A}" presName="Name19" presStyleLbl="parChTrans1D2" presStyleIdx="5" presStyleCnt="9"/>
      <dgm:spPr/>
    </dgm:pt>
    <dgm:pt modelId="{385FF205-59F6-44A5-90A9-0E81079E11EC}" type="pres">
      <dgm:prSet presAssocID="{CC98DD2D-CA0D-46CC-8A3C-E7C980390D51}" presName="Name21" presStyleCnt="0"/>
      <dgm:spPr/>
    </dgm:pt>
    <dgm:pt modelId="{5D77F591-4F1B-43C9-9BE1-95B7923E4A09}" type="pres">
      <dgm:prSet presAssocID="{CC98DD2D-CA0D-46CC-8A3C-E7C980390D51}" presName="level2Shape" presStyleLbl="node2" presStyleIdx="5" presStyleCnt="9"/>
      <dgm:spPr/>
    </dgm:pt>
    <dgm:pt modelId="{00AF3E07-0306-4164-85F9-FBD6F70A5058}" type="pres">
      <dgm:prSet presAssocID="{CC98DD2D-CA0D-46CC-8A3C-E7C980390D51}" presName="hierChild3" presStyleCnt="0"/>
      <dgm:spPr/>
    </dgm:pt>
    <dgm:pt modelId="{EB94F1E9-EDD3-4E1E-8855-C13CBEE81B69}" type="pres">
      <dgm:prSet presAssocID="{C53E9954-EFA8-45A9-8DE8-DF5CABF14EA7}" presName="Name19" presStyleLbl="parChTrans1D2" presStyleIdx="6" presStyleCnt="9"/>
      <dgm:spPr/>
    </dgm:pt>
    <dgm:pt modelId="{8ABCB52A-7161-4F36-B72F-043CDDE90797}" type="pres">
      <dgm:prSet presAssocID="{17B0E4C8-58C1-437D-87DF-A06C7F1561B2}" presName="Name21" presStyleCnt="0"/>
      <dgm:spPr/>
    </dgm:pt>
    <dgm:pt modelId="{F6CC77FB-E148-4FC8-913C-4F7C68757E0D}" type="pres">
      <dgm:prSet presAssocID="{17B0E4C8-58C1-437D-87DF-A06C7F1561B2}" presName="level2Shape" presStyleLbl="node2" presStyleIdx="6" presStyleCnt="9"/>
      <dgm:spPr/>
    </dgm:pt>
    <dgm:pt modelId="{672BAA74-2E26-466D-8B5C-1A68CCFCC6BC}" type="pres">
      <dgm:prSet presAssocID="{17B0E4C8-58C1-437D-87DF-A06C7F1561B2}" presName="hierChild3" presStyleCnt="0"/>
      <dgm:spPr/>
    </dgm:pt>
    <dgm:pt modelId="{0B0F13E5-DD8D-4FE2-BDCF-C950D04F7700}" type="pres">
      <dgm:prSet presAssocID="{613AF157-8A65-4F66-8CD9-071BFB24BF07}" presName="Name19" presStyleLbl="parChTrans1D2" presStyleIdx="7" presStyleCnt="9"/>
      <dgm:spPr/>
    </dgm:pt>
    <dgm:pt modelId="{8D2E25B9-E9F3-4C2E-8056-06E7F0EFDD7F}" type="pres">
      <dgm:prSet presAssocID="{9D1CB8A1-D782-49D4-957E-3CCE400686BD}" presName="Name21" presStyleCnt="0"/>
      <dgm:spPr/>
    </dgm:pt>
    <dgm:pt modelId="{C4559E01-8AB5-46AB-91FC-9567A7F62C76}" type="pres">
      <dgm:prSet presAssocID="{9D1CB8A1-D782-49D4-957E-3CCE400686BD}" presName="level2Shape" presStyleLbl="node2" presStyleIdx="7" presStyleCnt="9"/>
      <dgm:spPr/>
    </dgm:pt>
    <dgm:pt modelId="{3B66920B-FD65-4E8D-B970-9A6613C64C6B}" type="pres">
      <dgm:prSet presAssocID="{9D1CB8A1-D782-49D4-957E-3CCE400686BD}" presName="hierChild3" presStyleCnt="0"/>
      <dgm:spPr/>
    </dgm:pt>
    <dgm:pt modelId="{FF483175-2D42-4AEC-9357-E1A8FF81809C}" type="pres">
      <dgm:prSet presAssocID="{34DBA50D-0E75-4F21-85E1-A03FFF7FBF3A}" presName="Name19" presStyleLbl="parChTrans1D2" presStyleIdx="8" presStyleCnt="9"/>
      <dgm:spPr/>
    </dgm:pt>
    <dgm:pt modelId="{4BCCDBAF-B77B-4B17-BEA7-0E1C03DAFD07}" type="pres">
      <dgm:prSet presAssocID="{DE73C040-C196-4C9F-BE19-910891E95E7F}" presName="Name21" presStyleCnt="0"/>
      <dgm:spPr/>
    </dgm:pt>
    <dgm:pt modelId="{B56CC84D-51D6-4547-9329-251CFFACC0C8}" type="pres">
      <dgm:prSet presAssocID="{DE73C040-C196-4C9F-BE19-910891E95E7F}" presName="level2Shape" presStyleLbl="node2" presStyleIdx="8" presStyleCnt="9"/>
      <dgm:spPr/>
    </dgm:pt>
    <dgm:pt modelId="{24E74D58-8037-4988-8A96-E39BBC860C96}" type="pres">
      <dgm:prSet presAssocID="{DE73C040-C196-4C9F-BE19-910891E95E7F}" presName="hierChild3" presStyleCnt="0"/>
      <dgm:spPr/>
    </dgm:pt>
    <dgm:pt modelId="{A4496D48-EC38-4C20-8341-EBE94D569578}" type="pres">
      <dgm:prSet presAssocID="{4BF71894-E21F-4DA8-B2F0-F978CD08E886}" presName="bgShapesFlow" presStyleCnt="0"/>
      <dgm:spPr/>
    </dgm:pt>
  </dgm:ptLst>
  <dgm:cxnLst>
    <dgm:cxn modelId="{65BCFE00-9B95-4F93-9465-F23806439F8A}" srcId="{7D49AC3E-92A7-4963-A4F4-A36355C69090}" destId="{9D1CB8A1-D782-49D4-957E-3CCE400686BD}" srcOrd="7" destOrd="0" parTransId="{613AF157-8A65-4F66-8CD9-071BFB24BF07}" sibTransId="{9BE59E38-8815-4F49-BE56-EF4E7A16D940}"/>
    <dgm:cxn modelId="{339BC205-D737-47E5-BAA7-B599685AFCEB}" srcId="{7D49AC3E-92A7-4963-A4F4-A36355C69090}" destId="{2CD9ED2B-255F-4C7C-BC83-361575A4943D}" srcOrd="4" destOrd="0" parTransId="{7397ECF0-46C8-4EDB-B6F6-DDFE79163B0C}" sibTransId="{FC53645D-95B6-42A0-A63A-FCF89F3D7590}"/>
    <dgm:cxn modelId="{F4209512-7C80-409C-8C40-4A62EAA63587}" type="presOf" srcId="{ADE5C8BE-A18B-4275-AF17-AEC7DD05E716}" destId="{F6C31B00-7BB4-4D09-88CC-41F3A22303E1}" srcOrd="0" destOrd="0" presId="urn:microsoft.com/office/officeart/2005/8/layout/hierarchy6"/>
    <dgm:cxn modelId="{FE25C11B-7205-4555-B5C2-3F6EB5F012E2}" type="presOf" srcId="{A491C3FC-8385-402D-BE74-755B4CD47AB8}" destId="{3F100709-87C2-45E7-9562-B34436E40C74}" srcOrd="0" destOrd="0" presId="urn:microsoft.com/office/officeart/2005/8/layout/hierarchy6"/>
    <dgm:cxn modelId="{C5346F1E-B768-49A7-BE66-00720F4EABCB}" type="presOf" srcId="{EE0F8353-DC30-4821-907A-4D91E55667B9}" destId="{2EF09C8A-D77B-4621-BE0F-D8238D9C4453}" srcOrd="0" destOrd="0" presId="urn:microsoft.com/office/officeart/2005/8/layout/hierarchy6"/>
    <dgm:cxn modelId="{4603E51F-1510-4D44-8B92-0B3F3618BE43}" type="presOf" srcId="{DE73C040-C196-4C9F-BE19-910891E95E7F}" destId="{B56CC84D-51D6-4547-9329-251CFFACC0C8}" srcOrd="0" destOrd="0" presId="urn:microsoft.com/office/officeart/2005/8/layout/hierarchy6"/>
    <dgm:cxn modelId="{9E01C224-CBCF-4376-B3C4-E7F2FF9CA0CA}" type="presOf" srcId="{FDBAF73C-C1BF-408F-9225-EF9658C9A8F8}" destId="{88A8A7CA-403F-4C06-8ADB-E16B55606DE4}" srcOrd="0" destOrd="0" presId="urn:microsoft.com/office/officeart/2005/8/layout/hierarchy6"/>
    <dgm:cxn modelId="{69A4A931-6EC4-4E3D-8C38-DE1F8D12E2A9}" type="presOf" srcId="{2CD9ED2B-255F-4C7C-BC83-361575A4943D}" destId="{7317C749-0466-4CE0-B991-32F65EB8515C}" srcOrd="0" destOrd="0" presId="urn:microsoft.com/office/officeart/2005/8/layout/hierarchy6"/>
    <dgm:cxn modelId="{62254E32-D854-486F-8AE0-ABB773F084ED}" srcId="{FB0CE22C-A5A2-4B5F-920F-A813D8A74921}" destId="{B64EDBA2-FDC3-4334-9F33-FFCA1B9BCBF8}" srcOrd="4" destOrd="0" parTransId="{D7D32232-81D9-4047-B764-BE48E2942A96}" sibTransId="{36C3F75D-9BDD-4838-BBE5-7AAFBE1F9D38}"/>
    <dgm:cxn modelId="{1E15A63A-62E4-4500-9556-3AB5DF4C0112}" type="presOf" srcId="{59FFD6A3-7C80-4CE6-A750-889B51DEB14C}" destId="{3A9896A2-AE33-4AB9-BABA-AA9105B3D799}" srcOrd="0" destOrd="0" presId="urn:microsoft.com/office/officeart/2005/8/layout/hierarchy6"/>
    <dgm:cxn modelId="{22F4E03C-BA6B-4D2A-AE6A-951C4302E054}" type="presOf" srcId="{613AF157-8A65-4F66-8CD9-071BFB24BF07}" destId="{0B0F13E5-DD8D-4FE2-BDCF-C950D04F7700}" srcOrd="0" destOrd="0" presId="urn:microsoft.com/office/officeart/2005/8/layout/hierarchy6"/>
    <dgm:cxn modelId="{DB7C425E-D3BC-4522-AD83-4417A86A7ACD}" srcId="{FB0CE22C-A5A2-4B5F-920F-A813D8A74921}" destId="{EE0F8353-DC30-4821-907A-4D91E55667B9}" srcOrd="2" destOrd="0" parTransId="{839B552D-9E6A-49B5-891B-6BD39AA033DB}" sibTransId="{94B097D2-39F8-4300-90C4-6B85F6DD8ACB}"/>
    <dgm:cxn modelId="{91C0DC43-8522-4895-8256-C9A35FFC33C3}" type="presOf" srcId="{53316EA9-3393-4BA2-A38F-5ECF7ED4023E}" destId="{E56CA60F-9091-409F-9B41-6D711D3E8A2E}" srcOrd="0" destOrd="0" presId="urn:microsoft.com/office/officeart/2005/8/layout/hierarchy6"/>
    <dgm:cxn modelId="{E49C5364-2971-4020-B679-96F2BA3919A4}" type="presOf" srcId="{F2ED3930-AA21-4D1C-9261-E290056301E1}" destId="{F23F63AA-2D8F-447F-8A9D-50BC110EC111}" srcOrd="0" destOrd="0" presId="urn:microsoft.com/office/officeart/2005/8/layout/hierarchy6"/>
    <dgm:cxn modelId="{FCCAC366-8118-4C0E-A8D8-AC2B3FC15409}" type="presOf" srcId="{DAEB9D9A-4FF0-4C57-B20F-F7CD242EE0D4}" destId="{6E2E2EF0-928F-402A-88AC-3509C2114DCC}" srcOrd="0" destOrd="0" presId="urn:microsoft.com/office/officeart/2005/8/layout/hierarchy6"/>
    <dgm:cxn modelId="{30F75647-70C5-42E1-99D6-121AC5555359}" type="presOf" srcId="{C53E9954-EFA8-45A9-8DE8-DF5CABF14EA7}" destId="{EB94F1E9-EDD3-4E1E-8855-C13CBEE81B69}" srcOrd="0" destOrd="0" presId="urn:microsoft.com/office/officeart/2005/8/layout/hierarchy6"/>
    <dgm:cxn modelId="{E25D2248-6F67-43BE-9333-13E262224408}" srcId="{7D49AC3E-92A7-4963-A4F4-A36355C69090}" destId="{CC98DD2D-CA0D-46CC-8A3C-E7C980390D51}" srcOrd="5" destOrd="0" parTransId="{02BD4AB1-48A3-4839-A4FC-B513EE58280A}" sibTransId="{3DC1B8C4-3E61-43A0-8C19-CDE23738FBC5}"/>
    <dgm:cxn modelId="{B00B3049-C96D-42EA-9B2A-68696F1A6B04}" type="presOf" srcId="{A3371A3E-7DBA-4797-BED6-28DBA9222FEA}" destId="{79D11C88-F858-4F73-AF25-B852BDCCF95B}" srcOrd="0" destOrd="0" presId="urn:microsoft.com/office/officeart/2005/8/layout/hierarchy6"/>
    <dgm:cxn modelId="{4CDAFA6B-BC0F-409C-9815-BF3C7257591C}" srcId="{7D49AC3E-92A7-4963-A4F4-A36355C69090}" destId="{FDBAF73C-C1BF-408F-9225-EF9658C9A8F8}" srcOrd="2" destOrd="0" parTransId="{A491C3FC-8385-402D-BE74-755B4CD47AB8}" sibTransId="{4D4C1269-A56B-456F-9664-CF6AC8184434}"/>
    <dgm:cxn modelId="{25EFB84D-0C24-46A2-9281-A4F7BA5B5E56}" srcId="{7D49AC3E-92A7-4963-A4F4-A36355C69090}" destId="{DE73C040-C196-4C9F-BE19-910891E95E7F}" srcOrd="8" destOrd="0" parTransId="{34DBA50D-0E75-4F21-85E1-A03FFF7FBF3A}" sibTransId="{3B3DD6F3-B711-4E5E-9656-BC13540B6A9C}"/>
    <dgm:cxn modelId="{747B307F-9791-48FE-904C-2CD5705F6967}" type="presOf" srcId="{36924DB5-EE50-406A-91CE-ABF20D334EF3}" destId="{3C69BD3D-9CFE-4278-BEA7-99A2D2E3BCD4}" srcOrd="0" destOrd="0" presId="urn:microsoft.com/office/officeart/2005/8/layout/hierarchy6"/>
    <dgm:cxn modelId="{33DFB48B-2E7E-4006-BBEF-20AF395CDB12}" type="presOf" srcId="{02BD4AB1-48A3-4839-A4FC-B513EE58280A}" destId="{E844D6CB-8628-4378-A9FD-152E197213A0}" srcOrd="0" destOrd="0" presId="urn:microsoft.com/office/officeart/2005/8/layout/hierarchy6"/>
    <dgm:cxn modelId="{CAF0C190-C780-4A23-A7BE-50053BA05E05}" srcId="{7D49AC3E-92A7-4963-A4F4-A36355C69090}" destId="{17B0E4C8-58C1-437D-87DF-A06C7F1561B2}" srcOrd="6" destOrd="0" parTransId="{C53E9954-EFA8-45A9-8DE8-DF5CABF14EA7}" sibTransId="{4917B910-5969-4A5C-8137-D0641EC3DD9E}"/>
    <dgm:cxn modelId="{61C43792-EC3B-47CE-87E8-3E24CA26AE31}" type="presOf" srcId="{17B0E4C8-58C1-437D-87DF-A06C7F1561B2}" destId="{F6CC77FB-E148-4FC8-913C-4F7C68757E0D}" srcOrd="0" destOrd="0" presId="urn:microsoft.com/office/officeart/2005/8/layout/hierarchy6"/>
    <dgm:cxn modelId="{F35706A0-9681-40D0-8551-85E074CF9C2A}" type="presOf" srcId="{FB0CE22C-A5A2-4B5F-920F-A813D8A74921}" destId="{CDDE1394-4F3F-4875-833C-D5A1EE3E1FF7}" srcOrd="0" destOrd="0" presId="urn:microsoft.com/office/officeart/2005/8/layout/hierarchy6"/>
    <dgm:cxn modelId="{D9080CA3-9EBB-4F53-8C51-44B6A08E4547}" type="presOf" srcId="{B64EDBA2-FDC3-4334-9F33-FFCA1B9BCBF8}" destId="{E4317063-4E24-49AA-B6CF-D114A8B2915D}" srcOrd="0" destOrd="0" presId="urn:microsoft.com/office/officeart/2005/8/layout/hierarchy6"/>
    <dgm:cxn modelId="{E40A6DA5-8B14-4995-8A89-C96344801250}" srcId="{FB0CE22C-A5A2-4B5F-920F-A813D8A74921}" destId="{3CAC0B1B-654D-4885-80D6-BD762284460E}" srcOrd="0" destOrd="0" parTransId="{59FFD6A3-7C80-4CE6-A750-889B51DEB14C}" sibTransId="{0F6B1BD5-DC5D-4550-801A-22D354042F83}"/>
    <dgm:cxn modelId="{D9134AAE-52D6-4D37-BE8C-EAFC1B6945F0}" srcId="{7D49AC3E-92A7-4963-A4F4-A36355C69090}" destId="{FB0CE22C-A5A2-4B5F-920F-A813D8A74921}" srcOrd="0" destOrd="0" parTransId="{ADE95776-00E3-4853-90B5-767CD1CD80A5}" sibTransId="{652B2D36-7ADC-41F9-8042-E21092D6BEDD}"/>
    <dgm:cxn modelId="{6D3184B2-8AAA-4E42-BD55-C3D83A45E0AF}" type="presOf" srcId="{3CAC0B1B-654D-4885-80D6-BD762284460E}" destId="{F3C75A90-A94A-42A5-A6F0-3E9FBA7CD01A}" srcOrd="0" destOrd="0" presId="urn:microsoft.com/office/officeart/2005/8/layout/hierarchy6"/>
    <dgm:cxn modelId="{DC3A1DB5-412A-4304-982F-C602A6F902B0}" type="presOf" srcId="{CC98DD2D-CA0D-46CC-8A3C-E7C980390D51}" destId="{5D77F591-4F1B-43C9-9BE1-95B7923E4A09}" srcOrd="0" destOrd="0" presId="urn:microsoft.com/office/officeart/2005/8/layout/hierarchy6"/>
    <dgm:cxn modelId="{399D92B5-AD78-49FB-9F3E-C4634BF3CC16}" srcId="{4BF71894-E21F-4DA8-B2F0-F978CD08E886}" destId="{7D49AC3E-92A7-4963-A4F4-A36355C69090}" srcOrd="0" destOrd="0" parTransId="{2872C476-F8D3-476D-9714-5084440E642C}" sibTransId="{95641947-94A5-43E9-BE4B-839715937BBD}"/>
    <dgm:cxn modelId="{7D0766B7-302A-4C25-9FB7-0524506B6B74}" srcId="{7D49AC3E-92A7-4963-A4F4-A36355C69090}" destId="{A3371A3E-7DBA-4797-BED6-28DBA9222FEA}" srcOrd="3" destOrd="0" parTransId="{AEE3C9E0-E384-435D-B2D5-17EB6CC06BA6}" sibTransId="{226103EF-9B06-4B72-B641-77303DB74368}"/>
    <dgm:cxn modelId="{3D4B91C3-73C5-4E3D-A1C6-F927C9FF3E02}" type="presOf" srcId="{ADE95776-00E3-4853-90B5-767CD1CD80A5}" destId="{0DACF255-3A76-41D7-B7E7-C44A2018FABE}" srcOrd="0" destOrd="0" presId="urn:microsoft.com/office/officeart/2005/8/layout/hierarchy6"/>
    <dgm:cxn modelId="{FCA250C6-25BA-4668-8267-DAB6057408B1}" type="presOf" srcId="{9D1CB8A1-D782-49D4-957E-3CCE400686BD}" destId="{C4559E01-8AB5-46AB-91FC-9567A7F62C76}" srcOrd="0" destOrd="0" presId="urn:microsoft.com/office/officeart/2005/8/layout/hierarchy6"/>
    <dgm:cxn modelId="{923F2EC8-34E8-4029-B3EE-06266F88A264}" srcId="{FB0CE22C-A5A2-4B5F-920F-A813D8A74921}" destId="{DAEB9D9A-4FF0-4C57-B20F-F7CD242EE0D4}" srcOrd="3" destOrd="0" parTransId="{AA30DFD3-0F27-4DC0-9B1B-96EA66CD9CC7}" sibTransId="{DF6E341D-D6E8-4804-BCDC-9F47612BF1CF}"/>
    <dgm:cxn modelId="{E9623ECA-BE82-4E5E-9040-4326454E756B}" type="presOf" srcId="{D602813C-A854-4149-B5CA-806A6CF9C682}" destId="{11A0968D-FAE2-4D7E-BDA0-AAE74B8A99DF}" srcOrd="0" destOrd="0" presId="urn:microsoft.com/office/officeart/2005/8/layout/hierarchy6"/>
    <dgm:cxn modelId="{751DAFCC-85CD-4499-A304-992ABE8373D6}" srcId="{7D49AC3E-92A7-4963-A4F4-A36355C69090}" destId="{ADE5C8BE-A18B-4275-AF17-AEC7DD05E716}" srcOrd="1" destOrd="0" parTransId="{F2ED3930-AA21-4D1C-9261-E290056301E1}" sibTransId="{977AD8BB-567A-44A9-831A-8CBAE8E9370E}"/>
    <dgm:cxn modelId="{1725E2D2-5A88-4379-AF29-9E9A6E482FC7}" type="presOf" srcId="{7D49AC3E-92A7-4963-A4F4-A36355C69090}" destId="{74B310B3-7C70-40E8-8EE2-BBEB712AD52C}" srcOrd="0" destOrd="0" presId="urn:microsoft.com/office/officeart/2005/8/layout/hierarchy6"/>
    <dgm:cxn modelId="{87DEDBD5-5837-4C23-9726-6665DB2CA52A}" type="presOf" srcId="{50F28F3B-6B8D-4417-B922-846F8C91F95E}" destId="{31FD888E-7525-4D98-8D06-483B8C7462B9}" srcOrd="0" destOrd="0" presId="urn:microsoft.com/office/officeart/2005/8/layout/hierarchy6"/>
    <dgm:cxn modelId="{625453DA-8B92-4F71-A648-EAB1DE2965B6}" type="presOf" srcId="{AEE3C9E0-E384-435D-B2D5-17EB6CC06BA6}" destId="{3F1ED21C-E21E-4F2C-B819-80D513EAE2F1}" srcOrd="0" destOrd="0" presId="urn:microsoft.com/office/officeart/2005/8/layout/hierarchy6"/>
    <dgm:cxn modelId="{FA45B0DF-3307-43CC-827F-F7F3A91595B5}" type="presOf" srcId="{34DBA50D-0E75-4F21-85E1-A03FFF7FBF3A}" destId="{FF483175-2D42-4AEC-9357-E1A8FF81809C}" srcOrd="0" destOrd="0" presId="urn:microsoft.com/office/officeart/2005/8/layout/hierarchy6"/>
    <dgm:cxn modelId="{E08A6CE6-6421-48A4-A17A-19AB76058A20}" type="presOf" srcId="{D7D32232-81D9-4047-B764-BE48E2942A96}" destId="{E4926D99-1333-4150-90DB-5048ADFF4D94}" srcOrd="0" destOrd="0" presId="urn:microsoft.com/office/officeart/2005/8/layout/hierarchy6"/>
    <dgm:cxn modelId="{F95134E7-13D9-4891-88A9-0CCA664797FB}" type="presOf" srcId="{4BF71894-E21F-4DA8-B2F0-F978CD08E886}" destId="{EA5F8985-4546-49E7-AF3F-1B019C028226}" srcOrd="0" destOrd="0" presId="urn:microsoft.com/office/officeart/2005/8/layout/hierarchy6"/>
    <dgm:cxn modelId="{5C1489F1-D15A-4802-8E2C-0384B47E1853}" type="presOf" srcId="{7397ECF0-46C8-4EDB-B6F6-DDFE79163B0C}" destId="{6BE02CA0-5D16-44E3-AAD7-075F804828B5}" srcOrd="0" destOrd="0" presId="urn:microsoft.com/office/officeart/2005/8/layout/hierarchy6"/>
    <dgm:cxn modelId="{5E9833F4-90D2-4193-8E01-70FD23D31BFD}" srcId="{FB0CE22C-A5A2-4B5F-920F-A813D8A74921}" destId="{36924DB5-EE50-406A-91CE-ABF20D334EF3}" srcOrd="5" destOrd="0" parTransId="{53316EA9-3393-4BA2-A38F-5ECF7ED4023E}" sibTransId="{083FABFE-D992-4817-AB96-874849AFFF1A}"/>
    <dgm:cxn modelId="{A3B873F5-16CC-4057-B34F-8328BF7B882E}" type="presOf" srcId="{839B552D-9E6A-49B5-891B-6BD39AA033DB}" destId="{4EABBE70-610D-4121-A256-A8F034088F2D}" srcOrd="0" destOrd="0" presId="urn:microsoft.com/office/officeart/2005/8/layout/hierarchy6"/>
    <dgm:cxn modelId="{7E30EBFB-09BD-455B-9822-EF940ADB4F8E}" type="presOf" srcId="{AA30DFD3-0F27-4DC0-9B1B-96EA66CD9CC7}" destId="{7F2D24A4-A027-4A9F-B26E-122155C71A68}" srcOrd="0" destOrd="0" presId="urn:microsoft.com/office/officeart/2005/8/layout/hierarchy6"/>
    <dgm:cxn modelId="{7BEFCBFF-4693-4992-8604-F109265A6CB3}" srcId="{FB0CE22C-A5A2-4B5F-920F-A813D8A74921}" destId="{50F28F3B-6B8D-4417-B922-846F8C91F95E}" srcOrd="1" destOrd="0" parTransId="{D602813C-A854-4149-B5CA-806A6CF9C682}" sibTransId="{FF7448BC-05E4-4B2B-90DB-6E97899A7483}"/>
    <dgm:cxn modelId="{4FE20D33-FF64-4D55-B0BF-6D458CD9278E}" type="presParOf" srcId="{EA5F8985-4546-49E7-AF3F-1B019C028226}" destId="{801CFC22-5013-4EC4-9C94-04D27E6DA1B4}" srcOrd="0" destOrd="0" presId="urn:microsoft.com/office/officeart/2005/8/layout/hierarchy6"/>
    <dgm:cxn modelId="{43D4CF21-9D25-46D4-B389-43E704E953E2}" type="presParOf" srcId="{801CFC22-5013-4EC4-9C94-04D27E6DA1B4}" destId="{5B4E380A-AB88-4EF4-962C-AF4E8A2BD962}" srcOrd="0" destOrd="0" presId="urn:microsoft.com/office/officeart/2005/8/layout/hierarchy6"/>
    <dgm:cxn modelId="{4B25D635-1622-4627-A6BD-13A31AC54EC4}" type="presParOf" srcId="{5B4E380A-AB88-4EF4-962C-AF4E8A2BD962}" destId="{AE12024C-CCA5-4285-95D8-1F4E1A97ADEF}" srcOrd="0" destOrd="0" presId="urn:microsoft.com/office/officeart/2005/8/layout/hierarchy6"/>
    <dgm:cxn modelId="{B6F25644-1B8F-45F2-A3CE-B34B75FB8E07}" type="presParOf" srcId="{AE12024C-CCA5-4285-95D8-1F4E1A97ADEF}" destId="{74B310B3-7C70-40E8-8EE2-BBEB712AD52C}" srcOrd="0" destOrd="0" presId="urn:microsoft.com/office/officeart/2005/8/layout/hierarchy6"/>
    <dgm:cxn modelId="{B1DB9EB9-7779-4463-B5AF-AE5D11C90804}" type="presParOf" srcId="{AE12024C-CCA5-4285-95D8-1F4E1A97ADEF}" destId="{D528CEAB-5CD9-411D-AF73-AF4A9BFCB990}" srcOrd="1" destOrd="0" presId="urn:microsoft.com/office/officeart/2005/8/layout/hierarchy6"/>
    <dgm:cxn modelId="{57D5F41E-16F5-49F4-BE09-7889FC454028}" type="presParOf" srcId="{D528CEAB-5CD9-411D-AF73-AF4A9BFCB990}" destId="{0DACF255-3A76-41D7-B7E7-C44A2018FABE}" srcOrd="0" destOrd="0" presId="urn:microsoft.com/office/officeart/2005/8/layout/hierarchy6"/>
    <dgm:cxn modelId="{0620DEDD-6885-42C8-B49D-F4752D521045}" type="presParOf" srcId="{D528CEAB-5CD9-411D-AF73-AF4A9BFCB990}" destId="{CF2FF8CB-1EDB-43C4-991F-3CD180AF23E0}" srcOrd="1" destOrd="0" presId="urn:microsoft.com/office/officeart/2005/8/layout/hierarchy6"/>
    <dgm:cxn modelId="{13BFB4AB-B6C4-40E0-B9BB-F978BFE9D59F}" type="presParOf" srcId="{CF2FF8CB-1EDB-43C4-991F-3CD180AF23E0}" destId="{CDDE1394-4F3F-4875-833C-D5A1EE3E1FF7}" srcOrd="0" destOrd="0" presId="urn:microsoft.com/office/officeart/2005/8/layout/hierarchy6"/>
    <dgm:cxn modelId="{D4B2664C-8A12-4E0C-9C1D-229668E11BD3}" type="presParOf" srcId="{CF2FF8CB-1EDB-43C4-991F-3CD180AF23E0}" destId="{87F8374C-E721-45C2-A546-6AA0EAC4ECF2}" srcOrd="1" destOrd="0" presId="urn:microsoft.com/office/officeart/2005/8/layout/hierarchy6"/>
    <dgm:cxn modelId="{37DC783F-FEF9-45A3-968A-D1386470CE99}" type="presParOf" srcId="{87F8374C-E721-45C2-A546-6AA0EAC4ECF2}" destId="{3A9896A2-AE33-4AB9-BABA-AA9105B3D799}" srcOrd="0" destOrd="0" presId="urn:microsoft.com/office/officeart/2005/8/layout/hierarchy6"/>
    <dgm:cxn modelId="{FFED5D38-58F3-4091-9BF4-5BEABE5C1D0D}" type="presParOf" srcId="{87F8374C-E721-45C2-A546-6AA0EAC4ECF2}" destId="{D8F5B56C-0AE9-4252-939F-059C112142FF}" srcOrd="1" destOrd="0" presId="urn:microsoft.com/office/officeart/2005/8/layout/hierarchy6"/>
    <dgm:cxn modelId="{4655293F-20CA-446B-B81F-5BB2E32FFD8A}" type="presParOf" srcId="{D8F5B56C-0AE9-4252-939F-059C112142FF}" destId="{F3C75A90-A94A-42A5-A6F0-3E9FBA7CD01A}" srcOrd="0" destOrd="0" presId="urn:microsoft.com/office/officeart/2005/8/layout/hierarchy6"/>
    <dgm:cxn modelId="{693B2F4E-2FD4-470C-AC6C-551B4EB211DA}" type="presParOf" srcId="{D8F5B56C-0AE9-4252-939F-059C112142FF}" destId="{3EFA3D0C-5F04-4C52-B92C-32372B5472FE}" srcOrd="1" destOrd="0" presId="urn:microsoft.com/office/officeart/2005/8/layout/hierarchy6"/>
    <dgm:cxn modelId="{FE8EC584-D108-40EB-A9C0-5C308406AB68}" type="presParOf" srcId="{87F8374C-E721-45C2-A546-6AA0EAC4ECF2}" destId="{11A0968D-FAE2-4D7E-BDA0-AAE74B8A99DF}" srcOrd="2" destOrd="0" presId="urn:microsoft.com/office/officeart/2005/8/layout/hierarchy6"/>
    <dgm:cxn modelId="{87D8AC81-5668-40DE-B399-46E1F812704C}" type="presParOf" srcId="{87F8374C-E721-45C2-A546-6AA0EAC4ECF2}" destId="{E0876AB6-3DB2-4F84-86D0-00D5BFFCB09F}" srcOrd="3" destOrd="0" presId="urn:microsoft.com/office/officeart/2005/8/layout/hierarchy6"/>
    <dgm:cxn modelId="{46658101-FD6B-4D4E-B1A2-D2E6470008EF}" type="presParOf" srcId="{E0876AB6-3DB2-4F84-86D0-00D5BFFCB09F}" destId="{31FD888E-7525-4D98-8D06-483B8C7462B9}" srcOrd="0" destOrd="0" presId="urn:microsoft.com/office/officeart/2005/8/layout/hierarchy6"/>
    <dgm:cxn modelId="{EB5C4861-9377-4A79-B8DF-06FD5C9A5BDD}" type="presParOf" srcId="{E0876AB6-3DB2-4F84-86D0-00D5BFFCB09F}" destId="{D99B2B45-9A5A-4BD8-8CBA-C100D1975764}" srcOrd="1" destOrd="0" presId="urn:microsoft.com/office/officeart/2005/8/layout/hierarchy6"/>
    <dgm:cxn modelId="{59B653F3-FCF4-4D9B-821C-24BB24FFAF89}" type="presParOf" srcId="{87F8374C-E721-45C2-A546-6AA0EAC4ECF2}" destId="{4EABBE70-610D-4121-A256-A8F034088F2D}" srcOrd="4" destOrd="0" presId="urn:microsoft.com/office/officeart/2005/8/layout/hierarchy6"/>
    <dgm:cxn modelId="{3FF4F6CD-199E-449D-901B-14EFF4112CD0}" type="presParOf" srcId="{87F8374C-E721-45C2-A546-6AA0EAC4ECF2}" destId="{812978C6-AB80-4632-B15F-C42424231B0D}" srcOrd="5" destOrd="0" presId="urn:microsoft.com/office/officeart/2005/8/layout/hierarchy6"/>
    <dgm:cxn modelId="{641555EC-15A9-4C3D-A540-A4E9FAA90F74}" type="presParOf" srcId="{812978C6-AB80-4632-B15F-C42424231B0D}" destId="{2EF09C8A-D77B-4621-BE0F-D8238D9C4453}" srcOrd="0" destOrd="0" presId="urn:microsoft.com/office/officeart/2005/8/layout/hierarchy6"/>
    <dgm:cxn modelId="{6BD79B9C-06AB-47AB-B16E-292A9142C3FB}" type="presParOf" srcId="{812978C6-AB80-4632-B15F-C42424231B0D}" destId="{FC2E0B94-EAB6-41D6-8782-5924F4532AD6}" srcOrd="1" destOrd="0" presId="urn:microsoft.com/office/officeart/2005/8/layout/hierarchy6"/>
    <dgm:cxn modelId="{898C77D0-6240-48F9-A92F-050567780CE3}" type="presParOf" srcId="{87F8374C-E721-45C2-A546-6AA0EAC4ECF2}" destId="{7F2D24A4-A027-4A9F-B26E-122155C71A68}" srcOrd="6" destOrd="0" presId="urn:microsoft.com/office/officeart/2005/8/layout/hierarchy6"/>
    <dgm:cxn modelId="{3D1343FF-944C-4B73-A623-8112D40C5517}" type="presParOf" srcId="{87F8374C-E721-45C2-A546-6AA0EAC4ECF2}" destId="{3B9FCFB0-4465-4CB6-8120-4730EDBB7C28}" srcOrd="7" destOrd="0" presId="urn:microsoft.com/office/officeart/2005/8/layout/hierarchy6"/>
    <dgm:cxn modelId="{4FD1467F-A77A-4EE1-91AC-0776CB3AFF99}" type="presParOf" srcId="{3B9FCFB0-4465-4CB6-8120-4730EDBB7C28}" destId="{6E2E2EF0-928F-402A-88AC-3509C2114DCC}" srcOrd="0" destOrd="0" presId="urn:microsoft.com/office/officeart/2005/8/layout/hierarchy6"/>
    <dgm:cxn modelId="{D3FFDE24-DD30-4819-A0A6-72C3F4B83F55}" type="presParOf" srcId="{3B9FCFB0-4465-4CB6-8120-4730EDBB7C28}" destId="{88E2F24A-F374-4D81-A9AA-27511771DF20}" srcOrd="1" destOrd="0" presId="urn:microsoft.com/office/officeart/2005/8/layout/hierarchy6"/>
    <dgm:cxn modelId="{A04207C6-4260-4D5C-A012-AEE1655CB302}" type="presParOf" srcId="{87F8374C-E721-45C2-A546-6AA0EAC4ECF2}" destId="{E4926D99-1333-4150-90DB-5048ADFF4D94}" srcOrd="8" destOrd="0" presId="urn:microsoft.com/office/officeart/2005/8/layout/hierarchy6"/>
    <dgm:cxn modelId="{44583C3A-39BA-4F65-B749-1A43F89C7275}" type="presParOf" srcId="{87F8374C-E721-45C2-A546-6AA0EAC4ECF2}" destId="{77B7A6ED-E062-4FFA-A96D-C1910B64658B}" srcOrd="9" destOrd="0" presId="urn:microsoft.com/office/officeart/2005/8/layout/hierarchy6"/>
    <dgm:cxn modelId="{C78380F9-01E2-49D7-96E1-B70BEEF89D0C}" type="presParOf" srcId="{77B7A6ED-E062-4FFA-A96D-C1910B64658B}" destId="{E4317063-4E24-49AA-B6CF-D114A8B2915D}" srcOrd="0" destOrd="0" presId="urn:microsoft.com/office/officeart/2005/8/layout/hierarchy6"/>
    <dgm:cxn modelId="{49679B19-4D0C-4C82-9A63-59EEEF797C23}" type="presParOf" srcId="{77B7A6ED-E062-4FFA-A96D-C1910B64658B}" destId="{7D1E5137-89D3-41AE-AE86-CF1AA6EF8761}" srcOrd="1" destOrd="0" presId="urn:microsoft.com/office/officeart/2005/8/layout/hierarchy6"/>
    <dgm:cxn modelId="{8967F525-140A-4D65-89BC-913CE27D00D8}" type="presParOf" srcId="{87F8374C-E721-45C2-A546-6AA0EAC4ECF2}" destId="{E56CA60F-9091-409F-9B41-6D711D3E8A2E}" srcOrd="10" destOrd="0" presId="urn:microsoft.com/office/officeart/2005/8/layout/hierarchy6"/>
    <dgm:cxn modelId="{6019F38C-2835-4666-A1D4-37D5268A0FE1}" type="presParOf" srcId="{87F8374C-E721-45C2-A546-6AA0EAC4ECF2}" destId="{883C19DA-4EEB-4859-AB71-75DF982B63B2}" srcOrd="11" destOrd="0" presId="urn:microsoft.com/office/officeart/2005/8/layout/hierarchy6"/>
    <dgm:cxn modelId="{C1F470E5-234E-4677-8071-3CEE0B03086B}" type="presParOf" srcId="{883C19DA-4EEB-4859-AB71-75DF982B63B2}" destId="{3C69BD3D-9CFE-4278-BEA7-99A2D2E3BCD4}" srcOrd="0" destOrd="0" presId="urn:microsoft.com/office/officeart/2005/8/layout/hierarchy6"/>
    <dgm:cxn modelId="{92BE5118-18DE-4144-814C-433ED145242B}" type="presParOf" srcId="{883C19DA-4EEB-4859-AB71-75DF982B63B2}" destId="{784608D8-FD30-4ED1-B59B-696EA3209C07}" srcOrd="1" destOrd="0" presId="urn:microsoft.com/office/officeart/2005/8/layout/hierarchy6"/>
    <dgm:cxn modelId="{B55119DD-E4C5-498E-A76E-B868B8E4295D}" type="presParOf" srcId="{D528CEAB-5CD9-411D-AF73-AF4A9BFCB990}" destId="{F23F63AA-2D8F-447F-8A9D-50BC110EC111}" srcOrd="2" destOrd="0" presId="urn:microsoft.com/office/officeart/2005/8/layout/hierarchy6"/>
    <dgm:cxn modelId="{AA917950-84B0-417A-9599-D41305642254}" type="presParOf" srcId="{D528CEAB-5CD9-411D-AF73-AF4A9BFCB990}" destId="{47B5A4F7-89C9-462D-B4BF-FCDA159485A6}" srcOrd="3" destOrd="0" presId="urn:microsoft.com/office/officeart/2005/8/layout/hierarchy6"/>
    <dgm:cxn modelId="{76FCBDA9-E8D0-4BCF-BCCB-EDDFC530C680}" type="presParOf" srcId="{47B5A4F7-89C9-462D-B4BF-FCDA159485A6}" destId="{F6C31B00-7BB4-4D09-88CC-41F3A22303E1}" srcOrd="0" destOrd="0" presId="urn:microsoft.com/office/officeart/2005/8/layout/hierarchy6"/>
    <dgm:cxn modelId="{16437C47-8BF1-4B93-9BC1-F27965105600}" type="presParOf" srcId="{47B5A4F7-89C9-462D-B4BF-FCDA159485A6}" destId="{8176DF33-DEB1-44CC-A0DC-6BA0FB0385F4}" srcOrd="1" destOrd="0" presId="urn:microsoft.com/office/officeart/2005/8/layout/hierarchy6"/>
    <dgm:cxn modelId="{E770A69B-B61E-4249-9581-157ED35D77FB}" type="presParOf" srcId="{D528CEAB-5CD9-411D-AF73-AF4A9BFCB990}" destId="{3F100709-87C2-45E7-9562-B34436E40C74}" srcOrd="4" destOrd="0" presId="urn:microsoft.com/office/officeart/2005/8/layout/hierarchy6"/>
    <dgm:cxn modelId="{34B41C50-F9EE-4736-951F-AFF09553512A}" type="presParOf" srcId="{D528CEAB-5CD9-411D-AF73-AF4A9BFCB990}" destId="{DAF10A1E-DE7D-45EF-938E-789236ED7FA5}" srcOrd="5" destOrd="0" presId="urn:microsoft.com/office/officeart/2005/8/layout/hierarchy6"/>
    <dgm:cxn modelId="{912A9957-44E0-4637-838B-7ABB96E6603F}" type="presParOf" srcId="{DAF10A1E-DE7D-45EF-938E-789236ED7FA5}" destId="{88A8A7CA-403F-4C06-8ADB-E16B55606DE4}" srcOrd="0" destOrd="0" presId="urn:microsoft.com/office/officeart/2005/8/layout/hierarchy6"/>
    <dgm:cxn modelId="{FD4E454C-54E4-406B-8963-2331E8C1B3CF}" type="presParOf" srcId="{DAF10A1E-DE7D-45EF-938E-789236ED7FA5}" destId="{4EC8E05F-F376-4304-873B-29936FDB36F2}" srcOrd="1" destOrd="0" presId="urn:microsoft.com/office/officeart/2005/8/layout/hierarchy6"/>
    <dgm:cxn modelId="{28E94AC1-C354-44DA-987D-8704851C65FA}" type="presParOf" srcId="{D528CEAB-5CD9-411D-AF73-AF4A9BFCB990}" destId="{3F1ED21C-E21E-4F2C-B819-80D513EAE2F1}" srcOrd="6" destOrd="0" presId="urn:microsoft.com/office/officeart/2005/8/layout/hierarchy6"/>
    <dgm:cxn modelId="{92FD3A2F-8528-4F51-BC53-80D9450420C5}" type="presParOf" srcId="{D528CEAB-5CD9-411D-AF73-AF4A9BFCB990}" destId="{B8D8CA5C-E44A-4667-ACFB-24A486F24921}" srcOrd="7" destOrd="0" presId="urn:microsoft.com/office/officeart/2005/8/layout/hierarchy6"/>
    <dgm:cxn modelId="{EF06DEB5-EF88-4B2B-8E79-4EE4F26E5C2A}" type="presParOf" srcId="{B8D8CA5C-E44A-4667-ACFB-24A486F24921}" destId="{79D11C88-F858-4F73-AF25-B852BDCCF95B}" srcOrd="0" destOrd="0" presId="urn:microsoft.com/office/officeart/2005/8/layout/hierarchy6"/>
    <dgm:cxn modelId="{BCC5D721-7BA7-4EBB-9910-D782501D3A63}" type="presParOf" srcId="{B8D8CA5C-E44A-4667-ACFB-24A486F24921}" destId="{0F155DDB-1145-44AB-90C1-ADB457A102BF}" srcOrd="1" destOrd="0" presId="urn:microsoft.com/office/officeart/2005/8/layout/hierarchy6"/>
    <dgm:cxn modelId="{E94C9D46-0848-4D34-97F4-B576C060F883}" type="presParOf" srcId="{D528CEAB-5CD9-411D-AF73-AF4A9BFCB990}" destId="{6BE02CA0-5D16-44E3-AAD7-075F804828B5}" srcOrd="8" destOrd="0" presId="urn:microsoft.com/office/officeart/2005/8/layout/hierarchy6"/>
    <dgm:cxn modelId="{0FE213D7-693C-4635-93F0-D586A506DA1A}" type="presParOf" srcId="{D528CEAB-5CD9-411D-AF73-AF4A9BFCB990}" destId="{CE23714B-4C3C-4A28-B48B-02DE722438A7}" srcOrd="9" destOrd="0" presId="urn:microsoft.com/office/officeart/2005/8/layout/hierarchy6"/>
    <dgm:cxn modelId="{F505EFD8-ED1C-4BCA-B223-18B15625E8CB}" type="presParOf" srcId="{CE23714B-4C3C-4A28-B48B-02DE722438A7}" destId="{7317C749-0466-4CE0-B991-32F65EB8515C}" srcOrd="0" destOrd="0" presId="urn:microsoft.com/office/officeart/2005/8/layout/hierarchy6"/>
    <dgm:cxn modelId="{994AFC86-D0F8-4304-AA85-4BC1266072D2}" type="presParOf" srcId="{CE23714B-4C3C-4A28-B48B-02DE722438A7}" destId="{5958059A-CECE-44DB-8D9C-80BA63092068}" srcOrd="1" destOrd="0" presId="urn:microsoft.com/office/officeart/2005/8/layout/hierarchy6"/>
    <dgm:cxn modelId="{D9CA3005-F97A-4167-968E-B8AE1E64F623}" type="presParOf" srcId="{D528CEAB-5CD9-411D-AF73-AF4A9BFCB990}" destId="{E844D6CB-8628-4378-A9FD-152E197213A0}" srcOrd="10" destOrd="0" presId="urn:microsoft.com/office/officeart/2005/8/layout/hierarchy6"/>
    <dgm:cxn modelId="{D96843BC-1E04-4C2A-9619-C011BFD342C8}" type="presParOf" srcId="{D528CEAB-5CD9-411D-AF73-AF4A9BFCB990}" destId="{385FF205-59F6-44A5-90A9-0E81079E11EC}" srcOrd="11" destOrd="0" presId="urn:microsoft.com/office/officeart/2005/8/layout/hierarchy6"/>
    <dgm:cxn modelId="{0777932A-85AC-4167-B12A-84B30DE750A9}" type="presParOf" srcId="{385FF205-59F6-44A5-90A9-0E81079E11EC}" destId="{5D77F591-4F1B-43C9-9BE1-95B7923E4A09}" srcOrd="0" destOrd="0" presId="urn:microsoft.com/office/officeart/2005/8/layout/hierarchy6"/>
    <dgm:cxn modelId="{AA94CBB7-6368-42D8-AA78-927D93CF1661}" type="presParOf" srcId="{385FF205-59F6-44A5-90A9-0E81079E11EC}" destId="{00AF3E07-0306-4164-85F9-FBD6F70A5058}" srcOrd="1" destOrd="0" presId="urn:microsoft.com/office/officeart/2005/8/layout/hierarchy6"/>
    <dgm:cxn modelId="{8B277A8B-A620-4C53-882E-510B1129A744}" type="presParOf" srcId="{D528CEAB-5CD9-411D-AF73-AF4A9BFCB990}" destId="{EB94F1E9-EDD3-4E1E-8855-C13CBEE81B69}" srcOrd="12" destOrd="0" presId="urn:microsoft.com/office/officeart/2005/8/layout/hierarchy6"/>
    <dgm:cxn modelId="{A7A8BFBD-A9FA-418F-86AE-02DCF1F46760}" type="presParOf" srcId="{D528CEAB-5CD9-411D-AF73-AF4A9BFCB990}" destId="{8ABCB52A-7161-4F36-B72F-043CDDE90797}" srcOrd="13" destOrd="0" presId="urn:microsoft.com/office/officeart/2005/8/layout/hierarchy6"/>
    <dgm:cxn modelId="{2A772C1A-3254-4213-86BC-90B912E7366C}" type="presParOf" srcId="{8ABCB52A-7161-4F36-B72F-043CDDE90797}" destId="{F6CC77FB-E148-4FC8-913C-4F7C68757E0D}" srcOrd="0" destOrd="0" presId="urn:microsoft.com/office/officeart/2005/8/layout/hierarchy6"/>
    <dgm:cxn modelId="{CBA102CE-6DFF-40ED-B19D-D6EEACBCAC79}" type="presParOf" srcId="{8ABCB52A-7161-4F36-B72F-043CDDE90797}" destId="{672BAA74-2E26-466D-8B5C-1A68CCFCC6BC}" srcOrd="1" destOrd="0" presId="urn:microsoft.com/office/officeart/2005/8/layout/hierarchy6"/>
    <dgm:cxn modelId="{023D16EF-8791-45C8-9A89-6C383846BE78}" type="presParOf" srcId="{D528CEAB-5CD9-411D-AF73-AF4A9BFCB990}" destId="{0B0F13E5-DD8D-4FE2-BDCF-C950D04F7700}" srcOrd="14" destOrd="0" presId="urn:microsoft.com/office/officeart/2005/8/layout/hierarchy6"/>
    <dgm:cxn modelId="{7460647F-C73D-4924-932E-3C5FCB499F99}" type="presParOf" srcId="{D528CEAB-5CD9-411D-AF73-AF4A9BFCB990}" destId="{8D2E25B9-E9F3-4C2E-8056-06E7F0EFDD7F}" srcOrd="15" destOrd="0" presId="urn:microsoft.com/office/officeart/2005/8/layout/hierarchy6"/>
    <dgm:cxn modelId="{C2755A7E-B501-44EC-A76C-2FE07809903F}" type="presParOf" srcId="{8D2E25B9-E9F3-4C2E-8056-06E7F0EFDD7F}" destId="{C4559E01-8AB5-46AB-91FC-9567A7F62C76}" srcOrd="0" destOrd="0" presId="urn:microsoft.com/office/officeart/2005/8/layout/hierarchy6"/>
    <dgm:cxn modelId="{24949C2C-8F72-4B69-8F60-1E682DE04A7C}" type="presParOf" srcId="{8D2E25B9-E9F3-4C2E-8056-06E7F0EFDD7F}" destId="{3B66920B-FD65-4E8D-B970-9A6613C64C6B}" srcOrd="1" destOrd="0" presId="urn:microsoft.com/office/officeart/2005/8/layout/hierarchy6"/>
    <dgm:cxn modelId="{4DFB97BA-1D84-4C0B-8BA5-7EC09054C0FC}" type="presParOf" srcId="{D528CEAB-5CD9-411D-AF73-AF4A9BFCB990}" destId="{FF483175-2D42-4AEC-9357-E1A8FF81809C}" srcOrd="16" destOrd="0" presId="urn:microsoft.com/office/officeart/2005/8/layout/hierarchy6"/>
    <dgm:cxn modelId="{FCB70CF5-2F0E-45FE-9EB8-66E8F0F0C934}" type="presParOf" srcId="{D528CEAB-5CD9-411D-AF73-AF4A9BFCB990}" destId="{4BCCDBAF-B77B-4B17-BEA7-0E1C03DAFD07}" srcOrd="17" destOrd="0" presId="urn:microsoft.com/office/officeart/2005/8/layout/hierarchy6"/>
    <dgm:cxn modelId="{A04E9546-B8DE-497E-9382-80663F097936}" type="presParOf" srcId="{4BCCDBAF-B77B-4B17-BEA7-0E1C03DAFD07}" destId="{B56CC84D-51D6-4547-9329-251CFFACC0C8}" srcOrd="0" destOrd="0" presId="urn:microsoft.com/office/officeart/2005/8/layout/hierarchy6"/>
    <dgm:cxn modelId="{AF292FE9-2A2C-420A-81B9-9EB56AD39CF9}" type="presParOf" srcId="{4BCCDBAF-B77B-4B17-BEA7-0E1C03DAFD07}" destId="{24E74D58-8037-4988-8A96-E39BBC860C96}" srcOrd="1" destOrd="0" presId="urn:microsoft.com/office/officeart/2005/8/layout/hierarchy6"/>
    <dgm:cxn modelId="{674E7883-DE1A-4E0C-A028-DB1651BB66BC}" type="presParOf" srcId="{EA5F8985-4546-49E7-AF3F-1B019C028226}" destId="{A4496D48-EC38-4C20-8341-EBE94D56957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F71894-E21F-4DA8-B2F0-F978CD08E88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9AC3E-92A7-4963-A4F4-A36355C69090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2872C476-F8D3-476D-9714-5084440E642C}" type="parTrans" cxnId="{399D92B5-AD78-49FB-9F3E-C4634BF3CC16}">
      <dgm:prSet/>
      <dgm:spPr/>
      <dgm:t>
        <a:bodyPr/>
        <a:lstStyle/>
        <a:p>
          <a:endParaRPr lang="en-US"/>
        </a:p>
      </dgm:t>
    </dgm:pt>
    <dgm:pt modelId="{95641947-94A5-43E9-BE4B-839715937BBD}" type="sibTrans" cxnId="{399D92B5-AD78-49FB-9F3E-C4634BF3CC16}">
      <dgm:prSet/>
      <dgm:spPr/>
      <dgm:t>
        <a:bodyPr/>
        <a:lstStyle/>
        <a:p>
          <a:endParaRPr lang="en-US"/>
        </a:p>
      </dgm:t>
    </dgm:pt>
    <dgm:pt modelId="{FB0CE22C-A5A2-4B5F-920F-A813D8A74921}">
      <dgm:prSet phldrT="[Text]"/>
      <dgm:spPr/>
      <dgm:t>
        <a:bodyPr/>
        <a:lstStyle/>
        <a:p>
          <a:r>
            <a:rPr lang="en-US" dirty="0"/>
            <a:t>Assistant Director</a:t>
          </a:r>
        </a:p>
      </dgm:t>
    </dgm:pt>
    <dgm:pt modelId="{ADE95776-00E3-4853-90B5-767CD1CD80A5}" type="parTrans" cxnId="{D9134AAE-52D6-4D37-BE8C-EAFC1B6945F0}">
      <dgm:prSet/>
      <dgm:spPr/>
      <dgm:t>
        <a:bodyPr/>
        <a:lstStyle/>
        <a:p>
          <a:endParaRPr lang="en-US"/>
        </a:p>
      </dgm:t>
    </dgm:pt>
    <dgm:pt modelId="{652B2D36-7ADC-41F9-8042-E21092D6BEDD}" type="sibTrans" cxnId="{D9134AAE-52D6-4D37-BE8C-EAFC1B6945F0}">
      <dgm:prSet/>
      <dgm:spPr/>
      <dgm:t>
        <a:bodyPr/>
        <a:lstStyle/>
        <a:p>
          <a:endParaRPr lang="en-US"/>
        </a:p>
      </dgm:t>
    </dgm:pt>
    <dgm:pt modelId="{3CAC0B1B-654D-4885-80D6-BD762284460E}">
      <dgm:prSet phldrT="[Text]"/>
      <dgm:spPr/>
      <dgm:t>
        <a:bodyPr/>
        <a:lstStyle/>
        <a:p>
          <a:r>
            <a:rPr lang="en-US" dirty="0"/>
            <a:t>Access &amp; Systems Librarian</a:t>
          </a:r>
        </a:p>
      </dgm:t>
    </dgm:pt>
    <dgm:pt modelId="{59FFD6A3-7C80-4CE6-A750-889B51DEB14C}" type="parTrans" cxnId="{E40A6DA5-8B14-4995-8A89-C96344801250}">
      <dgm:prSet/>
      <dgm:spPr/>
      <dgm:t>
        <a:bodyPr/>
        <a:lstStyle/>
        <a:p>
          <a:endParaRPr lang="en-US"/>
        </a:p>
      </dgm:t>
    </dgm:pt>
    <dgm:pt modelId="{0F6B1BD5-DC5D-4550-801A-22D354042F83}" type="sibTrans" cxnId="{E40A6DA5-8B14-4995-8A89-C96344801250}">
      <dgm:prSet/>
      <dgm:spPr/>
      <dgm:t>
        <a:bodyPr/>
        <a:lstStyle/>
        <a:p>
          <a:endParaRPr lang="en-US"/>
        </a:p>
      </dgm:t>
    </dgm:pt>
    <dgm:pt modelId="{50F28F3B-6B8D-4417-B922-846F8C91F95E}">
      <dgm:prSet phldrT="[Text]"/>
      <dgm:spPr/>
      <dgm:t>
        <a:bodyPr/>
        <a:lstStyle/>
        <a:p>
          <a:r>
            <a:rPr lang="en-US" dirty="0"/>
            <a:t>Admin Assistant</a:t>
          </a:r>
        </a:p>
      </dgm:t>
    </dgm:pt>
    <dgm:pt modelId="{D602813C-A854-4149-B5CA-806A6CF9C682}" type="parTrans" cxnId="{7BEFCBFF-4693-4992-8604-F109265A6CB3}">
      <dgm:prSet/>
      <dgm:spPr/>
      <dgm:t>
        <a:bodyPr/>
        <a:lstStyle/>
        <a:p>
          <a:endParaRPr lang="en-US"/>
        </a:p>
      </dgm:t>
    </dgm:pt>
    <dgm:pt modelId="{FF7448BC-05E4-4B2B-90DB-6E97899A7483}" type="sibTrans" cxnId="{7BEFCBFF-4693-4992-8604-F109265A6CB3}">
      <dgm:prSet/>
      <dgm:spPr/>
      <dgm:t>
        <a:bodyPr/>
        <a:lstStyle/>
        <a:p>
          <a:endParaRPr lang="en-US"/>
        </a:p>
      </dgm:t>
    </dgm:pt>
    <dgm:pt modelId="{ADE5C8BE-A18B-4275-AF17-AEC7DD05E716}">
      <dgm:prSet phldrT="[Text]"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F2ED3930-AA21-4D1C-9261-E290056301E1}" type="parTrans" cxnId="{751DAFCC-85CD-4499-A304-992ABE8373D6}">
      <dgm:prSet/>
      <dgm:spPr/>
      <dgm:t>
        <a:bodyPr/>
        <a:lstStyle/>
        <a:p>
          <a:endParaRPr lang="en-US"/>
        </a:p>
      </dgm:t>
    </dgm:pt>
    <dgm:pt modelId="{977AD8BB-567A-44A9-831A-8CBAE8E9370E}" type="sibTrans" cxnId="{751DAFCC-85CD-4499-A304-992ABE8373D6}">
      <dgm:prSet/>
      <dgm:spPr/>
      <dgm:t>
        <a:bodyPr/>
        <a:lstStyle/>
        <a:p>
          <a:endParaRPr lang="en-US"/>
        </a:p>
      </dgm:t>
    </dgm:pt>
    <dgm:pt modelId="{EE0F8353-DC30-4821-907A-4D91E55667B9}">
      <dgm:prSet/>
      <dgm:spPr/>
      <dgm:t>
        <a:bodyPr/>
        <a:lstStyle/>
        <a:p>
          <a:r>
            <a:rPr lang="en-US" dirty="0"/>
            <a:t>Library Associate</a:t>
          </a:r>
        </a:p>
      </dgm:t>
    </dgm:pt>
    <dgm:pt modelId="{839B552D-9E6A-49B5-891B-6BD39AA033DB}" type="parTrans" cxnId="{DB7C425E-D3BC-4522-AD83-4417A86A7ACD}">
      <dgm:prSet/>
      <dgm:spPr/>
      <dgm:t>
        <a:bodyPr/>
        <a:lstStyle/>
        <a:p>
          <a:endParaRPr lang="en-US"/>
        </a:p>
      </dgm:t>
    </dgm:pt>
    <dgm:pt modelId="{94B097D2-39F8-4300-90C4-6B85F6DD8ACB}" type="sibTrans" cxnId="{DB7C425E-D3BC-4522-AD83-4417A86A7ACD}">
      <dgm:prSet/>
      <dgm:spPr/>
      <dgm:t>
        <a:bodyPr/>
        <a:lstStyle/>
        <a:p>
          <a:endParaRPr lang="en-US"/>
        </a:p>
      </dgm:t>
    </dgm:pt>
    <dgm:pt modelId="{DAEB9D9A-4FF0-4C57-B20F-F7CD242EE0D4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Senior Library Assistant</a:t>
          </a:r>
        </a:p>
      </dgm:t>
    </dgm:pt>
    <dgm:pt modelId="{AA30DFD3-0F27-4DC0-9B1B-96EA66CD9CC7}" type="parTrans" cxnId="{923F2EC8-34E8-4029-B3EE-06266F88A264}">
      <dgm:prSet/>
      <dgm:spPr/>
      <dgm:t>
        <a:bodyPr/>
        <a:lstStyle/>
        <a:p>
          <a:endParaRPr lang="en-US"/>
        </a:p>
      </dgm:t>
    </dgm:pt>
    <dgm:pt modelId="{DF6E341D-D6E8-4804-BCDC-9F47612BF1CF}" type="sibTrans" cxnId="{923F2EC8-34E8-4029-B3EE-06266F88A264}">
      <dgm:prSet/>
      <dgm:spPr/>
      <dgm:t>
        <a:bodyPr/>
        <a:lstStyle/>
        <a:p>
          <a:endParaRPr lang="en-US"/>
        </a:p>
      </dgm:t>
    </dgm:pt>
    <dgm:pt modelId="{B64EDBA2-FDC3-4334-9F33-FFCA1B9BCBF8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Library Assistant</a:t>
          </a:r>
        </a:p>
      </dgm:t>
    </dgm:pt>
    <dgm:pt modelId="{D7D32232-81D9-4047-B764-BE48E2942A96}" type="parTrans" cxnId="{62254E32-D854-486F-8AE0-ABB773F084ED}">
      <dgm:prSet/>
      <dgm:spPr/>
      <dgm:t>
        <a:bodyPr/>
        <a:lstStyle/>
        <a:p>
          <a:endParaRPr lang="en-US"/>
        </a:p>
      </dgm:t>
    </dgm:pt>
    <dgm:pt modelId="{36C3F75D-9BDD-4838-BBE5-7AAFBE1F9D38}" type="sibTrans" cxnId="{62254E32-D854-486F-8AE0-ABB773F084ED}">
      <dgm:prSet/>
      <dgm:spPr/>
      <dgm:t>
        <a:bodyPr/>
        <a:lstStyle/>
        <a:p>
          <a:endParaRPr lang="en-US"/>
        </a:p>
      </dgm:t>
    </dgm:pt>
    <dgm:pt modelId="{36924DB5-EE50-406A-91CE-ABF20D334EF3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Part-Time Library Assistant</a:t>
          </a:r>
        </a:p>
      </dgm:t>
    </dgm:pt>
    <dgm:pt modelId="{53316EA9-3393-4BA2-A38F-5ECF7ED4023E}" type="parTrans" cxnId="{5E9833F4-90D2-4193-8E01-70FD23D31BFD}">
      <dgm:prSet/>
      <dgm:spPr/>
      <dgm:t>
        <a:bodyPr/>
        <a:lstStyle/>
        <a:p>
          <a:endParaRPr lang="en-US"/>
        </a:p>
      </dgm:t>
    </dgm:pt>
    <dgm:pt modelId="{083FABFE-D992-4817-AB96-874849AFFF1A}" type="sibTrans" cxnId="{5E9833F4-90D2-4193-8E01-70FD23D31BFD}">
      <dgm:prSet/>
      <dgm:spPr/>
      <dgm:t>
        <a:bodyPr/>
        <a:lstStyle/>
        <a:p>
          <a:endParaRPr lang="en-US"/>
        </a:p>
      </dgm:t>
    </dgm:pt>
    <dgm:pt modelId="{FDBAF73C-C1BF-408F-9225-EF9658C9A8F8}">
      <dgm:prSet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A491C3FC-8385-402D-BE74-755B4CD47AB8}" type="parTrans" cxnId="{4CDAFA6B-BC0F-409C-9815-BF3C7257591C}">
      <dgm:prSet/>
      <dgm:spPr/>
      <dgm:t>
        <a:bodyPr/>
        <a:lstStyle/>
        <a:p>
          <a:endParaRPr lang="en-US"/>
        </a:p>
      </dgm:t>
    </dgm:pt>
    <dgm:pt modelId="{4D4C1269-A56B-456F-9664-CF6AC8184434}" type="sibTrans" cxnId="{4CDAFA6B-BC0F-409C-9815-BF3C7257591C}">
      <dgm:prSet/>
      <dgm:spPr/>
      <dgm:t>
        <a:bodyPr/>
        <a:lstStyle/>
        <a:p>
          <a:endParaRPr lang="en-US"/>
        </a:p>
      </dgm:t>
    </dgm:pt>
    <dgm:pt modelId="{A3371A3E-7DBA-4797-BED6-28DBA9222FEA}">
      <dgm:prSet/>
      <dgm:spPr/>
      <dgm:t>
        <a:bodyPr/>
        <a:lstStyle/>
        <a:p>
          <a:r>
            <a:rPr lang="en-US" dirty="0"/>
            <a:t>Electronic Resources Librarian</a:t>
          </a:r>
        </a:p>
      </dgm:t>
    </dgm:pt>
    <dgm:pt modelId="{AEE3C9E0-E384-435D-B2D5-17EB6CC06BA6}" type="parTrans" cxnId="{7D0766B7-302A-4C25-9FB7-0524506B6B74}">
      <dgm:prSet/>
      <dgm:spPr/>
      <dgm:t>
        <a:bodyPr/>
        <a:lstStyle/>
        <a:p>
          <a:endParaRPr lang="en-US"/>
        </a:p>
      </dgm:t>
    </dgm:pt>
    <dgm:pt modelId="{226103EF-9B06-4B72-B641-77303DB74368}" type="sibTrans" cxnId="{7D0766B7-302A-4C25-9FB7-0524506B6B74}">
      <dgm:prSet/>
      <dgm:spPr/>
      <dgm:t>
        <a:bodyPr/>
        <a:lstStyle/>
        <a:p>
          <a:endParaRPr lang="en-US"/>
        </a:p>
      </dgm:t>
    </dgm:pt>
    <dgm:pt modelId="{2CD9ED2B-255F-4C7C-BC83-361575A4943D}">
      <dgm:prSet/>
      <dgm:spPr/>
      <dgm:t>
        <a:bodyPr/>
        <a:lstStyle/>
        <a:p>
          <a:r>
            <a:rPr lang="en-US" dirty="0"/>
            <a:t>Library Technician</a:t>
          </a:r>
        </a:p>
      </dgm:t>
    </dgm:pt>
    <dgm:pt modelId="{7397ECF0-46C8-4EDB-B6F6-DDFE79163B0C}" type="parTrans" cxnId="{339BC205-D737-47E5-BAA7-B599685AFCEB}">
      <dgm:prSet/>
      <dgm:spPr/>
      <dgm:t>
        <a:bodyPr/>
        <a:lstStyle/>
        <a:p>
          <a:endParaRPr lang="en-US"/>
        </a:p>
      </dgm:t>
    </dgm:pt>
    <dgm:pt modelId="{FC53645D-95B6-42A0-A63A-FCF89F3D7590}" type="sibTrans" cxnId="{339BC205-D737-47E5-BAA7-B599685AFCEB}">
      <dgm:prSet/>
      <dgm:spPr/>
      <dgm:t>
        <a:bodyPr/>
        <a:lstStyle/>
        <a:p>
          <a:endParaRPr lang="en-US"/>
        </a:p>
      </dgm:t>
    </dgm:pt>
    <dgm:pt modelId="{CC98DD2D-CA0D-46CC-8A3C-E7C980390D51}">
      <dgm:prSet/>
      <dgm:spPr/>
      <dgm:t>
        <a:bodyPr/>
        <a:lstStyle/>
        <a:p>
          <a:r>
            <a:rPr lang="en-US" dirty="0"/>
            <a:t>Library Associate</a:t>
          </a:r>
        </a:p>
      </dgm:t>
    </dgm:pt>
    <dgm:pt modelId="{02BD4AB1-48A3-4839-A4FC-B513EE58280A}" type="parTrans" cxnId="{E25D2248-6F67-43BE-9333-13E262224408}">
      <dgm:prSet/>
      <dgm:spPr/>
      <dgm:t>
        <a:bodyPr/>
        <a:lstStyle/>
        <a:p>
          <a:endParaRPr lang="en-US"/>
        </a:p>
      </dgm:t>
    </dgm:pt>
    <dgm:pt modelId="{3DC1B8C4-3E61-43A0-8C19-CDE23738FBC5}" type="sibTrans" cxnId="{E25D2248-6F67-43BE-9333-13E262224408}">
      <dgm:prSet/>
      <dgm:spPr/>
      <dgm:t>
        <a:bodyPr/>
        <a:lstStyle/>
        <a:p>
          <a:endParaRPr lang="en-US"/>
        </a:p>
      </dgm:t>
    </dgm:pt>
    <dgm:pt modelId="{17B0E4C8-58C1-437D-87DF-A06C7F1561B2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Library Assistant</a:t>
          </a:r>
        </a:p>
      </dgm:t>
    </dgm:pt>
    <dgm:pt modelId="{C53E9954-EFA8-45A9-8DE8-DF5CABF14EA7}" type="parTrans" cxnId="{CAF0C190-C780-4A23-A7BE-50053BA05E05}">
      <dgm:prSet/>
      <dgm:spPr/>
      <dgm:t>
        <a:bodyPr/>
        <a:lstStyle/>
        <a:p>
          <a:endParaRPr lang="en-US"/>
        </a:p>
      </dgm:t>
    </dgm:pt>
    <dgm:pt modelId="{4917B910-5969-4A5C-8137-D0641EC3DD9E}" type="sibTrans" cxnId="{CAF0C190-C780-4A23-A7BE-50053BA05E05}">
      <dgm:prSet/>
      <dgm:spPr/>
      <dgm:t>
        <a:bodyPr/>
        <a:lstStyle/>
        <a:p>
          <a:endParaRPr lang="en-US"/>
        </a:p>
      </dgm:t>
    </dgm:pt>
    <dgm:pt modelId="{9D1CB8A1-D782-49D4-957E-3CCE400686BD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Senior Library Assistant</a:t>
          </a:r>
        </a:p>
      </dgm:t>
    </dgm:pt>
    <dgm:pt modelId="{613AF157-8A65-4F66-8CD9-071BFB24BF07}" type="parTrans" cxnId="{65BCFE00-9B95-4F93-9465-F23806439F8A}">
      <dgm:prSet/>
      <dgm:spPr/>
      <dgm:t>
        <a:bodyPr/>
        <a:lstStyle/>
        <a:p>
          <a:endParaRPr lang="en-US"/>
        </a:p>
      </dgm:t>
    </dgm:pt>
    <dgm:pt modelId="{9BE59E38-8815-4F49-BE56-EF4E7A16D940}" type="sibTrans" cxnId="{65BCFE00-9B95-4F93-9465-F23806439F8A}">
      <dgm:prSet/>
      <dgm:spPr/>
      <dgm:t>
        <a:bodyPr/>
        <a:lstStyle/>
        <a:p>
          <a:endParaRPr lang="en-US"/>
        </a:p>
      </dgm:t>
    </dgm:pt>
    <dgm:pt modelId="{DE73C040-C196-4C9F-BE19-910891E95E7F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Part-Time Library Assistant</a:t>
          </a:r>
        </a:p>
      </dgm:t>
    </dgm:pt>
    <dgm:pt modelId="{34DBA50D-0E75-4F21-85E1-A03FFF7FBF3A}" type="parTrans" cxnId="{25EFB84D-0C24-46A2-9281-A4F7BA5B5E56}">
      <dgm:prSet/>
      <dgm:spPr/>
      <dgm:t>
        <a:bodyPr/>
        <a:lstStyle/>
        <a:p>
          <a:endParaRPr lang="en-US"/>
        </a:p>
      </dgm:t>
    </dgm:pt>
    <dgm:pt modelId="{3B3DD6F3-B711-4E5E-9656-BC13540B6A9C}" type="sibTrans" cxnId="{25EFB84D-0C24-46A2-9281-A4F7BA5B5E56}">
      <dgm:prSet/>
      <dgm:spPr/>
      <dgm:t>
        <a:bodyPr/>
        <a:lstStyle/>
        <a:p>
          <a:endParaRPr lang="en-US"/>
        </a:p>
      </dgm:t>
    </dgm:pt>
    <dgm:pt modelId="{EA5F8985-4546-49E7-AF3F-1B019C028226}" type="pres">
      <dgm:prSet presAssocID="{4BF71894-E21F-4DA8-B2F0-F978CD08E8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01CFC22-5013-4EC4-9C94-04D27E6DA1B4}" type="pres">
      <dgm:prSet presAssocID="{4BF71894-E21F-4DA8-B2F0-F978CD08E886}" presName="hierFlow" presStyleCnt="0"/>
      <dgm:spPr/>
    </dgm:pt>
    <dgm:pt modelId="{5B4E380A-AB88-4EF4-962C-AF4E8A2BD962}" type="pres">
      <dgm:prSet presAssocID="{4BF71894-E21F-4DA8-B2F0-F978CD08E8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E12024C-CCA5-4285-95D8-1F4E1A97ADEF}" type="pres">
      <dgm:prSet presAssocID="{7D49AC3E-92A7-4963-A4F4-A36355C69090}" presName="Name14" presStyleCnt="0"/>
      <dgm:spPr/>
    </dgm:pt>
    <dgm:pt modelId="{74B310B3-7C70-40E8-8EE2-BBEB712AD52C}" type="pres">
      <dgm:prSet presAssocID="{7D49AC3E-92A7-4963-A4F4-A36355C69090}" presName="level1Shape" presStyleLbl="node0" presStyleIdx="0" presStyleCnt="1">
        <dgm:presLayoutVars>
          <dgm:chPref val="3"/>
        </dgm:presLayoutVars>
      </dgm:prSet>
      <dgm:spPr/>
    </dgm:pt>
    <dgm:pt modelId="{D528CEAB-5CD9-411D-AF73-AF4A9BFCB990}" type="pres">
      <dgm:prSet presAssocID="{7D49AC3E-92A7-4963-A4F4-A36355C69090}" presName="hierChild2" presStyleCnt="0"/>
      <dgm:spPr/>
    </dgm:pt>
    <dgm:pt modelId="{0DACF255-3A76-41D7-B7E7-C44A2018FABE}" type="pres">
      <dgm:prSet presAssocID="{ADE95776-00E3-4853-90B5-767CD1CD80A5}" presName="Name19" presStyleLbl="parChTrans1D2" presStyleIdx="0" presStyleCnt="9"/>
      <dgm:spPr/>
    </dgm:pt>
    <dgm:pt modelId="{CF2FF8CB-1EDB-43C4-991F-3CD180AF23E0}" type="pres">
      <dgm:prSet presAssocID="{FB0CE22C-A5A2-4B5F-920F-A813D8A74921}" presName="Name21" presStyleCnt="0"/>
      <dgm:spPr/>
    </dgm:pt>
    <dgm:pt modelId="{CDDE1394-4F3F-4875-833C-D5A1EE3E1FF7}" type="pres">
      <dgm:prSet presAssocID="{FB0CE22C-A5A2-4B5F-920F-A813D8A74921}" presName="level2Shape" presStyleLbl="node2" presStyleIdx="0" presStyleCnt="9"/>
      <dgm:spPr/>
    </dgm:pt>
    <dgm:pt modelId="{87F8374C-E721-45C2-A546-6AA0EAC4ECF2}" type="pres">
      <dgm:prSet presAssocID="{FB0CE22C-A5A2-4B5F-920F-A813D8A74921}" presName="hierChild3" presStyleCnt="0"/>
      <dgm:spPr/>
    </dgm:pt>
    <dgm:pt modelId="{3A9896A2-AE33-4AB9-BABA-AA9105B3D799}" type="pres">
      <dgm:prSet presAssocID="{59FFD6A3-7C80-4CE6-A750-889B51DEB14C}" presName="Name19" presStyleLbl="parChTrans1D3" presStyleIdx="0" presStyleCnt="6"/>
      <dgm:spPr/>
    </dgm:pt>
    <dgm:pt modelId="{D8F5B56C-0AE9-4252-939F-059C112142FF}" type="pres">
      <dgm:prSet presAssocID="{3CAC0B1B-654D-4885-80D6-BD762284460E}" presName="Name21" presStyleCnt="0"/>
      <dgm:spPr/>
    </dgm:pt>
    <dgm:pt modelId="{F3C75A90-A94A-42A5-A6F0-3E9FBA7CD01A}" type="pres">
      <dgm:prSet presAssocID="{3CAC0B1B-654D-4885-80D6-BD762284460E}" presName="level2Shape" presStyleLbl="node3" presStyleIdx="0" presStyleCnt="6"/>
      <dgm:spPr/>
    </dgm:pt>
    <dgm:pt modelId="{3EFA3D0C-5F04-4C52-B92C-32372B5472FE}" type="pres">
      <dgm:prSet presAssocID="{3CAC0B1B-654D-4885-80D6-BD762284460E}" presName="hierChild3" presStyleCnt="0"/>
      <dgm:spPr/>
    </dgm:pt>
    <dgm:pt modelId="{11A0968D-FAE2-4D7E-BDA0-AAE74B8A99DF}" type="pres">
      <dgm:prSet presAssocID="{D602813C-A854-4149-B5CA-806A6CF9C682}" presName="Name19" presStyleLbl="parChTrans1D3" presStyleIdx="1" presStyleCnt="6"/>
      <dgm:spPr/>
    </dgm:pt>
    <dgm:pt modelId="{E0876AB6-3DB2-4F84-86D0-00D5BFFCB09F}" type="pres">
      <dgm:prSet presAssocID="{50F28F3B-6B8D-4417-B922-846F8C91F95E}" presName="Name21" presStyleCnt="0"/>
      <dgm:spPr/>
    </dgm:pt>
    <dgm:pt modelId="{31FD888E-7525-4D98-8D06-483B8C7462B9}" type="pres">
      <dgm:prSet presAssocID="{50F28F3B-6B8D-4417-B922-846F8C91F95E}" presName="level2Shape" presStyleLbl="node3" presStyleIdx="1" presStyleCnt="6"/>
      <dgm:spPr/>
    </dgm:pt>
    <dgm:pt modelId="{D99B2B45-9A5A-4BD8-8CBA-C100D1975764}" type="pres">
      <dgm:prSet presAssocID="{50F28F3B-6B8D-4417-B922-846F8C91F95E}" presName="hierChild3" presStyleCnt="0"/>
      <dgm:spPr/>
    </dgm:pt>
    <dgm:pt modelId="{4EABBE70-610D-4121-A256-A8F034088F2D}" type="pres">
      <dgm:prSet presAssocID="{839B552D-9E6A-49B5-891B-6BD39AA033DB}" presName="Name19" presStyleLbl="parChTrans1D3" presStyleIdx="2" presStyleCnt="6"/>
      <dgm:spPr/>
    </dgm:pt>
    <dgm:pt modelId="{812978C6-AB80-4632-B15F-C42424231B0D}" type="pres">
      <dgm:prSet presAssocID="{EE0F8353-DC30-4821-907A-4D91E55667B9}" presName="Name21" presStyleCnt="0"/>
      <dgm:spPr/>
    </dgm:pt>
    <dgm:pt modelId="{2EF09C8A-D77B-4621-BE0F-D8238D9C4453}" type="pres">
      <dgm:prSet presAssocID="{EE0F8353-DC30-4821-907A-4D91E55667B9}" presName="level2Shape" presStyleLbl="node3" presStyleIdx="2" presStyleCnt="6"/>
      <dgm:spPr/>
    </dgm:pt>
    <dgm:pt modelId="{FC2E0B94-EAB6-41D6-8782-5924F4532AD6}" type="pres">
      <dgm:prSet presAssocID="{EE0F8353-DC30-4821-907A-4D91E55667B9}" presName="hierChild3" presStyleCnt="0"/>
      <dgm:spPr/>
    </dgm:pt>
    <dgm:pt modelId="{7F2D24A4-A027-4A9F-B26E-122155C71A68}" type="pres">
      <dgm:prSet presAssocID="{AA30DFD3-0F27-4DC0-9B1B-96EA66CD9CC7}" presName="Name19" presStyleLbl="parChTrans1D3" presStyleIdx="3" presStyleCnt="6"/>
      <dgm:spPr/>
    </dgm:pt>
    <dgm:pt modelId="{3B9FCFB0-4465-4CB6-8120-4730EDBB7C28}" type="pres">
      <dgm:prSet presAssocID="{DAEB9D9A-4FF0-4C57-B20F-F7CD242EE0D4}" presName="Name21" presStyleCnt="0"/>
      <dgm:spPr/>
    </dgm:pt>
    <dgm:pt modelId="{6E2E2EF0-928F-402A-88AC-3509C2114DCC}" type="pres">
      <dgm:prSet presAssocID="{DAEB9D9A-4FF0-4C57-B20F-F7CD242EE0D4}" presName="level2Shape" presStyleLbl="node3" presStyleIdx="3" presStyleCnt="6"/>
      <dgm:spPr/>
    </dgm:pt>
    <dgm:pt modelId="{88E2F24A-F374-4D81-A9AA-27511771DF20}" type="pres">
      <dgm:prSet presAssocID="{DAEB9D9A-4FF0-4C57-B20F-F7CD242EE0D4}" presName="hierChild3" presStyleCnt="0"/>
      <dgm:spPr/>
    </dgm:pt>
    <dgm:pt modelId="{E4926D99-1333-4150-90DB-5048ADFF4D94}" type="pres">
      <dgm:prSet presAssocID="{D7D32232-81D9-4047-B764-BE48E2942A96}" presName="Name19" presStyleLbl="parChTrans1D3" presStyleIdx="4" presStyleCnt="6"/>
      <dgm:spPr/>
    </dgm:pt>
    <dgm:pt modelId="{77B7A6ED-E062-4FFA-A96D-C1910B64658B}" type="pres">
      <dgm:prSet presAssocID="{B64EDBA2-FDC3-4334-9F33-FFCA1B9BCBF8}" presName="Name21" presStyleCnt="0"/>
      <dgm:spPr/>
    </dgm:pt>
    <dgm:pt modelId="{E4317063-4E24-49AA-B6CF-D114A8B2915D}" type="pres">
      <dgm:prSet presAssocID="{B64EDBA2-FDC3-4334-9F33-FFCA1B9BCBF8}" presName="level2Shape" presStyleLbl="node3" presStyleIdx="4" presStyleCnt="6"/>
      <dgm:spPr/>
    </dgm:pt>
    <dgm:pt modelId="{7D1E5137-89D3-41AE-AE86-CF1AA6EF8761}" type="pres">
      <dgm:prSet presAssocID="{B64EDBA2-FDC3-4334-9F33-FFCA1B9BCBF8}" presName="hierChild3" presStyleCnt="0"/>
      <dgm:spPr/>
    </dgm:pt>
    <dgm:pt modelId="{E56CA60F-9091-409F-9B41-6D711D3E8A2E}" type="pres">
      <dgm:prSet presAssocID="{53316EA9-3393-4BA2-A38F-5ECF7ED4023E}" presName="Name19" presStyleLbl="parChTrans1D3" presStyleIdx="5" presStyleCnt="6"/>
      <dgm:spPr/>
    </dgm:pt>
    <dgm:pt modelId="{883C19DA-4EEB-4859-AB71-75DF982B63B2}" type="pres">
      <dgm:prSet presAssocID="{36924DB5-EE50-406A-91CE-ABF20D334EF3}" presName="Name21" presStyleCnt="0"/>
      <dgm:spPr/>
    </dgm:pt>
    <dgm:pt modelId="{3C69BD3D-9CFE-4278-BEA7-99A2D2E3BCD4}" type="pres">
      <dgm:prSet presAssocID="{36924DB5-EE50-406A-91CE-ABF20D334EF3}" presName="level2Shape" presStyleLbl="node3" presStyleIdx="5" presStyleCnt="6"/>
      <dgm:spPr/>
    </dgm:pt>
    <dgm:pt modelId="{784608D8-FD30-4ED1-B59B-696EA3209C07}" type="pres">
      <dgm:prSet presAssocID="{36924DB5-EE50-406A-91CE-ABF20D334EF3}" presName="hierChild3" presStyleCnt="0"/>
      <dgm:spPr/>
    </dgm:pt>
    <dgm:pt modelId="{F23F63AA-2D8F-447F-8A9D-50BC110EC111}" type="pres">
      <dgm:prSet presAssocID="{F2ED3930-AA21-4D1C-9261-E290056301E1}" presName="Name19" presStyleLbl="parChTrans1D2" presStyleIdx="1" presStyleCnt="9"/>
      <dgm:spPr/>
    </dgm:pt>
    <dgm:pt modelId="{47B5A4F7-89C9-462D-B4BF-FCDA159485A6}" type="pres">
      <dgm:prSet presAssocID="{ADE5C8BE-A18B-4275-AF17-AEC7DD05E716}" presName="Name21" presStyleCnt="0"/>
      <dgm:spPr/>
    </dgm:pt>
    <dgm:pt modelId="{F6C31B00-7BB4-4D09-88CC-41F3A22303E1}" type="pres">
      <dgm:prSet presAssocID="{ADE5C8BE-A18B-4275-AF17-AEC7DD05E716}" presName="level2Shape" presStyleLbl="node2" presStyleIdx="1" presStyleCnt="9"/>
      <dgm:spPr/>
    </dgm:pt>
    <dgm:pt modelId="{8176DF33-DEB1-44CC-A0DC-6BA0FB0385F4}" type="pres">
      <dgm:prSet presAssocID="{ADE5C8BE-A18B-4275-AF17-AEC7DD05E716}" presName="hierChild3" presStyleCnt="0"/>
      <dgm:spPr/>
    </dgm:pt>
    <dgm:pt modelId="{3F100709-87C2-45E7-9562-B34436E40C74}" type="pres">
      <dgm:prSet presAssocID="{A491C3FC-8385-402D-BE74-755B4CD47AB8}" presName="Name19" presStyleLbl="parChTrans1D2" presStyleIdx="2" presStyleCnt="9"/>
      <dgm:spPr/>
    </dgm:pt>
    <dgm:pt modelId="{DAF10A1E-DE7D-45EF-938E-789236ED7FA5}" type="pres">
      <dgm:prSet presAssocID="{FDBAF73C-C1BF-408F-9225-EF9658C9A8F8}" presName="Name21" presStyleCnt="0"/>
      <dgm:spPr/>
    </dgm:pt>
    <dgm:pt modelId="{88A8A7CA-403F-4C06-8ADB-E16B55606DE4}" type="pres">
      <dgm:prSet presAssocID="{FDBAF73C-C1BF-408F-9225-EF9658C9A8F8}" presName="level2Shape" presStyleLbl="node2" presStyleIdx="2" presStyleCnt="9"/>
      <dgm:spPr/>
    </dgm:pt>
    <dgm:pt modelId="{4EC8E05F-F376-4304-873B-29936FDB36F2}" type="pres">
      <dgm:prSet presAssocID="{FDBAF73C-C1BF-408F-9225-EF9658C9A8F8}" presName="hierChild3" presStyleCnt="0"/>
      <dgm:spPr/>
    </dgm:pt>
    <dgm:pt modelId="{3F1ED21C-E21E-4F2C-B819-80D513EAE2F1}" type="pres">
      <dgm:prSet presAssocID="{AEE3C9E0-E384-435D-B2D5-17EB6CC06BA6}" presName="Name19" presStyleLbl="parChTrans1D2" presStyleIdx="3" presStyleCnt="9"/>
      <dgm:spPr/>
    </dgm:pt>
    <dgm:pt modelId="{B8D8CA5C-E44A-4667-ACFB-24A486F24921}" type="pres">
      <dgm:prSet presAssocID="{A3371A3E-7DBA-4797-BED6-28DBA9222FEA}" presName="Name21" presStyleCnt="0"/>
      <dgm:spPr/>
    </dgm:pt>
    <dgm:pt modelId="{79D11C88-F858-4F73-AF25-B852BDCCF95B}" type="pres">
      <dgm:prSet presAssocID="{A3371A3E-7DBA-4797-BED6-28DBA9222FEA}" presName="level2Shape" presStyleLbl="node2" presStyleIdx="3" presStyleCnt="9"/>
      <dgm:spPr/>
    </dgm:pt>
    <dgm:pt modelId="{0F155DDB-1145-44AB-90C1-ADB457A102BF}" type="pres">
      <dgm:prSet presAssocID="{A3371A3E-7DBA-4797-BED6-28DBA9222FEA}" presName="hierChild3" presStyleCnt="0"/>
      <dgm:spPr/>
    </dgm:pt>
    <dgm:pt modelId="{6BE02CA0-5D16-44E3-AAD7-075F804828B5}" type="pres">
      <dgm:prSet presAssocID="{7397ECF0-46C8-4EDB-B6F6-DDFE79163B0C}" presName="Name19" presStyleLbl="parChTrans1D2" presStyleIdx="4" presStyleCnt="9"/>
      <dgm:spPr/>
    </dgm:pt>
    <dgm:pt modelId="{CE23714B-4C3C-4A28-B48B-02DE722438A7}" type="pres">
      <dgm:prSet presAssocID="{2CD9ED2B-255F-4C7C-BC83-361575A4943D}" presName="Name21" presStyleCnt="0"/>
      <dgm:spPr/>
    </dgm:pt>
    <dgm:pt modelId="{7317C749-0466-4CE0-B991-32F65EB8515C}" type="pres">
      <dgm:prSet presAssocID="{2CD9ED2B-255F-4C7C-BC83-361575A4943D}" presName="level2Shape" presStyleLbl="node2" presStyleIdx="4" presStyleCnt="9"/>
      <dgm:spPr/>
    </dgm:pt>
    <dgm:pt modelId="{5958059A-CECE-44DB-8D9C-80BA63092068}" type="pres">
      <dgm:prSet presAssocID="{2CD9ED2B-255F-4C7C-BC83-361575A4943D}" presName="hierChild3" presStyleCnt="0"/>
      <dgm:spPr/>
    </dgm:pt>
    <dgm:pt modelId="{E844D6CB-8628-4378-A9FD-152E197213A0}" type="pres">
      <dgm:prSet presAssocID="{02BD4AB1-48A3-4839-A4FC-B513EE58280A}" presName="Name19" presStyleLbl="parChTrans1D2" presStyleIdx="5" presStyleCnt="9"/>
      <dgm:spPr/>
    </dgm:pt>
    <dgm:pt modelId="{385FF205-59F6-44A5-90A9-0E81079E11EC}" type="pres">
      <dgm:prSet presAssocID="{CC98DD2D-CA0D-46CC-8A3C-E7C980390D51}" presName="Name21" presStyleCnt="0"/>
      <dgm:spPr/>
    </dgm:pt>
    <dgm:pt modelId="{5D77F591-4F1B-43C9-9BE1-95B7923E4A09}" type="pres">
      <dgm:prSet presAssocID="{CC98DD2D-CA0D-46CC-8A3C-E7C980390D51}" presName="level2Shape" presStyleLbl="node2" presStyleIdx="5" presStyleCnt="9"/>
      <dgm:spPr/>
    </dgm:pt>
    <dgm:pt modelId="{00AF3E07-0306-4164-85F9-FBD6F70A5058}" type="pres">
      <dgm:prSet presAssocID="{CC98DD2D-CA0D-46CC-8A3C-E7C980390D51}" presName="hierChild3" presStyleCnt="0"/>
      <dgm:spPr/>
    </dgm:pt>
    <dgm:pt modelId="{EB94F1E9-EDD3-4E1E-8855-C13CBEE81B69}" type="pres">
      <dgm:prSet presAssocID="{C53E9954-EFA8-45A9-8DE8-DF5CABF14EA7}" presName="Name19" presStyleLbl="parChTrans1D2" presStyleIdx="6" presStyleCnt="9"/>
      <dgm:spPr/>
    </dgm:pt>
    <dgm:pt modelId="{8ABCB52A-7161-4F36-B72F-043CDDE90797}" type="pres">
      <dgm:prSet presAssocID="{17B0E4C8-58C1-437D-87DF-A06C7F1561B2}" presName="Name21" presStyleCnt="0"/>
      <dgm:spPr/>
    </dgm:pt>
    <dgm:pt modelId="{F6CC77FB-E148-4FC8-913C-4F7C68757E0D}" type="pres">
      <dgm:prSet presAssocID="{17B0E4C8-58C1-437D-87DF-A06C7F1561B2}" presName="level2Shape" presStyleLbl="node2" presStyleIdx="6" presStyleCnt="9"/>
      <dgm:spPr/>
    </dgm:pt>
    <dgm:pt modelId="{672BAA74-2E26-466D-8B5C-1A68CCFCC6BC}" type="pres">
      <dgm:prSet presAssocID="{17B0E4C8-58C1-437D-87DF-A06C7F1561B2}" presName="hierChild3" presStyleCnt="0"/>
      <dgm:spPr/>
    </dgm:pt>
    <dgm:pt modelId="{0B0F13E5-DD8D-4FE2-BDCF-C950D04F7700}" type="pres">
      <dgm:prSet presAssocID="{613AF157-8A65-4F66-8CD9-071BFB24BF07}" presName="Name19" presStyleLbl="parChTrans1D2" presStyleIdx="7" presStyleCnt="9"/>
      <dgm:spPr/>
    </dgm:pt>
    <dgm:pt modelId="{8D2E25B9-E9F3-4C2E-8056-06E7F0EFDD7F}" type="pres">
      <dgm:prSet presAssocID="{9D1CB8A1-D782-49D4-957E-3CCE400686BD}" presName="Name21" presStyleCnt="0"/>
      <dgm:spPr/>
    </dgm:pt>
    <dgm:pt modelId="{C4559E01-8AB5-46AB-91FC-9567A7F62C76}" type="pres">
      <dgm:prSet presAssocID="{9D1CB8A1-D782-49D4-957E-3CCE400686BD}" presName="level2Shape" presStyleLbl="node2" presStyleIdx="7" presStyleCnt="9"/>
      <dgm:spPr/>
    </dgm:pt>
    <dgm:pt modelId="{3B66920B-FD65-4E8D-B970-9A6613C64C6B}" type="pres">
      <dgm:prSet presAssocID="{9D1CB8A1-D782-49D4-957E-3CCE400686BD}" presName="hierChild3" presStyleCnt="0"/>
      <dgm:spPr/>
    </dgm:pt>
    <dgm:pt modelId="{FF483175-2D42-4AEC-9357-E1A8FF81809C}" type="pres">
      <dgm:prSet presAssocID="{34DBA50D-0E75-4F21-85E1-A03FFF7FBF3A}" presName="Name19" presStyleLbl="parChTrans1D2" presStyleIdx="8" presStyleCnt="9"/>
      <dgm:spPr/>
    </dgm:pt>
    <dgm:pt modelId="{4BCCDBAF-B77B-4B17-BEA7-0E1C03DAFD07}" type="pres">
      <dgm:prSet presAssocID="{DE73C040-C196-4C9F-BE19-910891E95E7F}" presName="Name21" presStyleCnt="0"/>
      <dgm:spPr/>
    </dgm:pt>
    <dgm:pt modelId="{B56CC84D-51D6-4547-9329-251CFFACC0C8}" type="pres">
      <dgm:prSet presAssocID="{DE73C040-C196-4C9F-BE19-910891E95E7F}" presName="level2Shape" presStyleLbl="node2" presStyleIdx="8" presStyleCnt="9"/>
      <dgm:spPr/>
    </dgm:pt>
    <dgm:pt modelId="{24E74D58-8037-4988-8A96-E39BBC860C96}" type="pres">
      <dgm:prSet presAssocID="{DE73C040-C196-4C9F-BE19-910891E95E7F}" presName="hierChild3" presStyleCnt="0"/>
      <dgm:spPr/>
    </dgm:pt>
    <dgm:pt modelId="{A4496D48-EC38-4C20-8341-EBE94D569578}" type="pres">
      <dgm:prSet presAssocID="{4BF71894-E21F-4DA8-B2F0-F978CD08E886}" presName="bgShapesFlow" presStyleCnt="0"/>
      <dgm:spPr/>
    </dgm:pt>
  </dgm:ptLst>
  <dgm:cxnLst>
    <dgm:cxn modelId="{65BCFE00-9B95-4F93-9465-F23806439F8A}" srcId="{7D49AC3E-92A7-4963-A4F4-A36355C69090}" destId="{9D1CB8A1-D782-49D4-957E-3CCE400686BD}" srcOrd="7" destOrd="0" parTransId="{613AF157-8A65-4F66-8CD9-071BFB24BF07}" sibTransId="{9BE59E38-8815-4F49-BE56-EF4E7A16D940}"/>
    <dgm:cxn modelId="{339BC205-D737-47E5-BAA7-B599685AFCEB}" srcId="{7D49AC3E-92A7-4963-A4F4-A36355C69090}" destId="{2CD9ED2B-255F-4C7C-BC83-361575A4943D}" srcOrd="4" destOrd="0" parTransId="{7397ECF0-46C8-4EDB-B6F6-DDFE79163B0C}" sibTransId="{FC53645D-95B6-42A0-A63A-FCF89F3D7590}"/>
    <dgm:cxn modelId="{F4209512-7C80-409C-8C40-4A62EAA63587}" type="presOf" srcId="{ADE5C8BE-A18B-4275-AF17-AEC7DD05E716}" destId="{F6C31B00-7BB4-4D09-88CC-41F3A22303E1}" srcOrd="0" destOrd="0" presId="urn:microsoft.com/office/officeart/2005/8/layout/hierarchy6"/>
    <dgm:cxn modelId="{FE25C11B-7205-4555-B5C2-3F6EB5F012E2}" type="presOf" srcId="{A491C3FC-8385-402D-BE74-755B4CD47AB8}" destId="{3F100709-87C2-45E7-9562-B34436E40C74}" srcOrd="0" destOrd="0" presId="urn:microsoft.com/office/officeart/2005/8/layout/hierarchy6"/>
    <dgm:cxn modelId="{C5346F1E-B768-49A7-BE66-00720F4EABCB}" type="presOf" srcId="{EE0F8353-DC30-4821-907A-4D91E55667B9}" destId="{2EF09C8A-D77B-4621-BE0F-D8238D9C4453}" srcOrd="0" destOrd="0" presId="urn:microsoft.com/office/officeart/2005/8/layout/hierarchy6"/>
    <dgm:cxn modelId="{4603E51F-1510-4D44-8B92-0B3F3618BE43}" type="presOf" srcId="{DE73C040-C196-4C9F-BE19-910891E95E7F}" destId="{B56CC84D-51D6-4547-9329-251CFFACC0C8}" srcOrd="0" destOrd="0" presId="urn:microsoft.com/office/officeart/2005/8/layout/hierarchy6"/>
    <dgm:cxn modelId="{9E01C224-CBCF-4376-B3C4-E7F2FF9CA0CA}" type="presOf" srcId="{FDBAF73C-C1BF-408F-9225-EF9658C9A8F8}" destId="{88A8A7CA-403F-4C06-8ADB-E16B55606DE4}" srcOrd="0" destOrd="0" presId="urn:microsoft.com/office/officeart/2005/8/layout/hierarchy6"/>
    <dgm:cxn modelId="{69A4A931-6EC4-4E3D-8C38-DE1F8D12E2A9}" type="presOf" srcId="{2CD9ED2B-255F-4C7C-BC83-361575A4943D}" destId="{7317C749-0466-4CE0-B991-32F65EB8515C}" srcOrd="0" destOrd="0" presId="urn:microsoft.com/office/officeart/2005/8/layout/hierarchy6"/>
    <dgm:cxn modelId="{62254E32-D854-486F-8AE0-ABB773F084ED}" srcId="{FB0CE22C-A5A2-4B5F-920F-A813D8A74921}" destId="{B64EDBA2-FDC3-4334-9F33-FFCA1B9BCBF8}" srcOrd="4" destOrd="0" parTransId="{D7D32232-81D9-4047-B764-BE48E2942A96}" sibTransId="{36C3F75D-9BDD-4838-BBE5-7AAFBE1F9D38}"/>
    <dgm:cxn modelId="{1E15A63A-62E4-4500-9556-3AB5DF4C0112}" type="presOf" srcId="{59FFD6A3-7C80-4CE6-A750-889B51DEB14C}" destId="{3A9896A2-AE33-4AB9-BABA-AA9105B3D799}" srcOrd="0" destOrd="0" presId="urn:microsoft.com/office/officeart/2005/8/layout/hierarchy6"/>
    <dgm:cxn modelId="{22F4E03C-BA6B-4D2A-AE6A-951C4302E054}" type="presOf" srcId="{613AF157-8A65-4F66-8CD9-071BFB24BF07}" destId="{0B0F13E5-DD8D-4FE2-BDCF-C950D04F7700}" srcOrd="0" destOrd="0" presId="urn:microsoft.com/office/officeart/2005/8/layout/hierarchy6"/>
    <dgm:cxn modelId="{DB7C425E-D3BC-4522-AD83-4417A86A7ACD}" srcId="{FB0CE22C-A5A2-4B5F-920F-A813D8A74921}" destId="{EE0F8353-DC30-4821-907A-4D91E55667B9}" srcOrd="2" destOrd="0" parTransId="{839B552D-9E6A-49B5-891B-6BD39AA033DB}" sibTransId="{94B097D2-39F8-4300-90C4-6B85F6DD8ACB}"/>
    <dgm:cxn modelId="{91C0DC43-8522-4895-8256-C9A35FFC33C3}" type="presOf" srcId="{53316EA9-3393-4BA2-A38F-5ECF7ED4023E}" destId="{E56CA60F-9091-409F-9B41-6D711D3E8A2E}" srcOrd="0" destOrd="0" presId="urn:microsoft.com/office/officeart/2005/8/layout/hierarchy6"/>
    <dgm:cxn modelId="{E49C5364-2971-4020-B679-96F2BA3919A4}" type="presOf" srcId="{F2ED3930-AA21-4D1C-9261-E290056301E1}" destId="{F23F63AA-2D8F-447F-8A9D-50BC110EC111}" srcOrd="0" destOrd="0" presId="urn:microsoft.com/office/officeart/2005/8/layout/hierarchy6"/>
    <dgm:cxn modelId="{FCCAC366-8118-4C0E-A8D8-AC2B3FC15409}" type="presOf" srcId="{DAEB9D9A-4FF0-4C57-B20F-F7CD242EE0D4}" destId="{6E2E2EF0-928F-402A-88AC-3509C2114DCC}" srcOrd="0" destOrd="0" presId="urn:microsoft.com/office/officeart/2005/8/layout/hierarchy6"/>
    <dgm:cxn modelId="{30F75647-70C5-42E1-99D6-121AC5555359}" type="presOf" srcId="{C53E9954-EFA8-45A9-8DE8-DF5CABF14EA7}" destId="{EB94F1E9-EDD3-4E1E-8855-C13CBEE81B69}" srcOrd="0" destOrd="0" presId="urn:microsoft.com/office/officeart/2005/8/layout/hierarchy6"/>
    <dgm:cxn modelId="{E25D2248-6F67-43BE-9333-13E262224408}" srcId="{7D49AC3E-92A7-4963-A4F4-A36355C69090}" destId="{CC98DD2D-CA0D-46CC-8A3C-E7C980390D51}" srcOrd="5" destOrd="0" parTransId="{02BD4AB1-48A3-4839-A4FC-B513EE58280A}" sibTransId="{3DC1B8C4-3E61-43A0-8C19-CDE23738FBC5}"/>
    <dgm:cxn modelId="{B00B3049-C96D-42EA-9B2A-68696F1A6B04}" type="presOf" srcId="{A3371A3E-7DBA-4797-BED6-28DBA9222FEA}" destId="{79D11C88-F858-4F73-AF25-B852BDCCF95B}" srcOrd="0" destOrd="0" presId="urn:microsoft.com/office/officeart/2005/8/layout/hierarchy6"/>
    <dgm:cxn modelId="{4CDAFA6B-BC0F-409C-9815-BF3C7257591C}" srcId="{7D49AC3E-92A7-4963-A4F4-A36355C69090}" destId="{FDBAF73C-C1BF-408F-9225-EF9658C9A8F8}" srcOrd="2" destOrd="0" parTransId="{A491C3FC-8385-402D-BE74-755B4CD47AB8}" sibTransId="{4D4C1269-A56B-456F-9664-CF6AC8184434}"/>
    <dgm:cxn modelId="{25EFB84D-0C24-46A2-9281-A4F7BA5B5E56}" srcId="{7D49AC3E-92A7-4963-A4F4-A36355C69090}" destId="{DE73C040-C196-4C9F-BE19-910891E95E7F}" srcOrd="8" destOrd="0" parTransId="{34DBA50D-0E75-4F21-85E1-A03FFF7FBF3A}" sibTransId="{3B3DD6F3-B711-4E5E-9656-BC13540B6A9C}"/>
    <dgm:cxn modelId="{747B307F-9791-48FE-904C-2CD5705F6967}" type="presOf" srcId="{36924DB5-EE50-406A-91CE-ABF20D334EF3}" destId="{3C69BD3D-9CFE-4278-BEA7-99A2D2E3BCD4}" srcOrd="0" destOrd="0" presId="urn:microsoft.com/office/officeart/2005/8/layout/hierarchy6"/>
    <dgm:cxn modelId="{33DFB48B-2E7E-4006-BBEF-20AF395CDB12}" type="presOf" srcId="{02BD4AB1-48A3-4839-A4FC-B513EE58280A}" destId="{E844D6CB-8628-4378-A9FD-152E197213A0}" srcOrd="0" destOrd="0" presId="urn:microsoft.com/office/officeart/2005/8/layout/hierarchy6"/>
    <dgm:cxn modelId="{CAF0C190-C780-4A23-A7BE-50053BA05E05}" srcId="{7D49AC3E-92A7-4963-A4F4-A36355C69090}" destId="{17B0E4C8-58C1-437D-87DF-A06C7F1561B2}" srcOrd="6" destOrd="0" parTransId="{C53E9954-EFA8-45A9-8DE8-DF5CABF14EA7}" sibTransId="{4917B910-5969-4A5C-8137-D0641EC3DD9E}"/>
    <dgm:cxn modelId="{61C43792-EC3B-47CE-87E8-3E24CA26AE31}" type="presOf" srcId="{17B0E4C8-58C1-437D-87DF-A06C7F1561B2}" destId="{F6CC77FB-E148-4FC8-913C-4F7C68757E0D}" srcOrd="0" destOrd="0" presId="urn:microsoft.com/office/officeart/2005/8/layout/hierarchy6"/>
    <dgm:cxn modelId="{F35706A0-9681-40D0-8551-85E074CF9C2A}" type="presOf" srcId="{FB0CE22C-A5A2-4B5F-920F-A813D8A74921}" destId="{CDDE1394-4F3F-4875-833C-D5A1EE3E1FF7}" srcOrd="0" destOrd="0" presId="urn:microsoft.com/office/officeart/2005/8/layout/hierarchy6"/>
    <dgm:cxn modelId="{D9080CA3-9EBB-4F53-8C51-44B6A08E4547}" type="presOf" srcId="{B64EDBA2-FDC3-4334-9F33-FFCA1B9BCBF8}" destId="{E4317063-4E24-49AA-B6CF-D114A8B2915D}" srcOrd="0" destOrd="0" presId="urn:microsoft.com/office/officeart/2005/8/layout/hierarchy6"/>
    <dgm:cxn modelId="{E40A6DA5-8B14-4995-8A89-C96344801250}" srcId="{FB0CE22C-A5A2-4B5F-920F-A813D8A74921}" destId="{3CAC0B1B-654D-4885-80D6-BD762284460E}" srcOrd="0" destOrd="0" parTransId="{59FFD6A3-7C80-4CE6-A750-889B51DEB14C}" sibTransId="{0F6B1BD5-DC5D-4550-801A-22D354042F83}"/>
    <dgm:cxn modelId="{D9134AAE-52D6-4D37-BE8C-EAFC1B6945F0}" srcId="{7D49AC3E-92A7-4963-A4F4-A36355C69090}" destId="{FB0CE22C-A5A2-4B5F-920F-A813D8A74921}" srcOrd="0" destOrd="0" parTransId="{ADE95776-00E3-4853-90B5-767CD1CD80A5}" sibTransId="{652B2D36-7ADC-41F9-8042-E21092D6BEDD}"/>
    <dgm:cxn modelId="{6D3184B2-8AAA-4E42-BD55-C3D83A45E0AF}" type="presOf" srcId="{3CAC0B1B-654D-4885-80D6-BD762284460E}" destId="{F3C75A90-A94A-42A5-A6F0-3E9FBA7CD01A}" srcOrd="0" destOrd="0" presId="urn:microsoft.com/office/officeart/2005/8/layout/hierarchy6"/>
    <dgm:cxn modelId="{DC3A1DB5-412A-4304-982F-C602A6F902B0}" type="presOf" srcId="{CC98DD2D-CA0D-46CC-8A3C-E7C980390D51}" destId="{5D77F591-4F1B-43C9-9BE1-95B7923E4A09}" srcOrd="0" destOrd="0" presId="urn:microsoft.com/office/officeart/2005/8/layout/hierarchy6"/>
    <dgm:cxn modelId="{399D92B5-AD78-49FB-9F3E-C4634BF3CC16}" srcId="{4BF71894-E21F-4DA8-B2F0-F978CD08E886}" destId="{7D49AC3E-92A7-4963-A4F4-A36355C69090}" srcOrd="0" destOrd="0" parTransId="{2872C476-F8D3-476D-9714-5084440E642C}" sibTransId="{95641947-94A5-43E9-BE4B-839715937BBD}"/>
    <dgm:cxn modelId="{7D0766B7-302A-4C25-9FB7-0524506B6B74}" srcId="{7D49AC3E-92A7-4963-A4F4-A36355C69090}" destId="{A3371A3E-7DBA-4797-BED6-28DBA9222FEA}" srcOrd="3" destOrd="0" parTransId="{AEE3C9E0-E384-435D-B2D5-17EB6CC06BA6}" sibTransId="{226103EF-9B06-4B72-B641-77303DB74368}"/>
    <dgm:cxn modelId="{3D4B91C3-73C5-4E3D-A1C6-F927C9FF3E02}" type="presOf" srcId="{ADE95776-00E3-4853-90B5-767CD1CD80A5}" destId="{0DACF255-3A76-41D7-B7E7-C44A2018FABE}" srcOrd="0" destOrd="0" presId="urn:microsoft.com/office/officeart/2005/8/layout/hierarchy6"/>
    <dgm:cxn modelId="{FCA250C6-25BA-4668-8267-DAB6057408B1}" type="presOf" srcId="{9D1CB8A1-D782-49D4-957E-3CCE400686BD}" destId="{C4559E01-8AB5-46AB-91FC-9567A7F62C76}" srcOrd="0" destOrd="0" presId="urn:microsoft.com/office/officeart/2005/8/layout/hierarchy6"/>
    <dgm:cxn modelId="{923F2EC8-34E8-4029-B3EE-06266F88A264}" srcId="{FB0CE22C-A5A2-4B5F-920F-A813D8A74921}" destId="{DAEB9D9A-4FF0-4C57-B20F-F7CD242EE0D4}" srcOrd="3" destOrd="0" parTransId="{AA30DFD3-0F27-4DC0-9B1B-96EA66CD9CC7}" sibTransId="{DF6E341D-D6E8-4804-BCDC-9F47612BF1CF}"/>
    <dgm:cxn modelId="{E9623ECA-BE82-4E5E-9040-4326454E756B}" type="presOf" srcId="{D602813C-A854-4149-B5CA-806A6CF9C682}" destId="{11A0968D-FAE2-4D7E-BDA0-AAE74B8A99DF}" srcOrd="0" destOrd="0" presId="urn:microsoft.com/office/officeart/2005/8/layout/hierarchy6"/>
    <dgm:cxn modelId="{751DAFCC-85CD-4499-A304-992ABE8373D6}" srcId="{7D49AC3E-92A7-4963-A4F4-A36355C69090}" destId="{ADE5C8BE-A18B-4275-AF17-AEC7DD05E716}" srcOrd="1" destOrd="0" parTransId="{F2ED3930-AA21-4D1C-9261-E290056301E1}" sibTransId="{977AD8BB-567A-44A9-831A-8CBAE8E9370E}"/>
    <dgm:cxn modelId="{1725E2D2-5A88-4379-AF29-9E9A6E482FC7}" type="presOf" srcId="{7D49AC3E-92A7-4963-A4F4-A36355C69090}" destId="{74B310B3-7C70-40E8-8EE2-BBEB712AD52C}" srcOrd="0" destOrd="0" presId="urn:microsoft.com/office/officeart/2005/8/layout/hierarchy6"/>
    <dgm:cxn modelId="{87DEDBD5-5837-4C23-9726-6665DB2CA52A}" type="presOf" srcId="{50F28F3B-6B8D-4417-B922-846F8C91F95E}" destId="{31FD888E-7525-4D98-8D06-483B8C7462B9}" srcOrd="0" destOrd="0" presId="urn:microsoft.com/office/officeart/2005/8/layout/hierarchy6"/>
    <dgm:cxn modelId="{625453DA-8B92-4F71-A648-EAB1DE2965B6}" type="presOf" srcId="{AEE3C9E0-E384-435D-B2D5-17EB6CC06BA6}" destId="{3F1ED21C-E21E-4F2C-B819-80D513EAE2F1}" srcOrd="0" destOrd="0" presId="urn:microsoft.com/office/officeart/2005/8/layout/hierarchy6"/>
    <dgm:cxn modelId="{FA45B0DF-3307-43CC-827F-F7F3A91595B5}" type="presOf" srcId="{34DBA50D-0E75-4F21-85E1-A03FFF7FBF3A}" destId="{FF483175-2D42-4AEC-9357-E1A8FF81809C}" srcOrd="0" destOrd="0" presId="urn:microsoft.com/office/officeart/2005/8/layout/hierarchy6"/>
    <dgm:cxn modelId="{E08A6CE6-6421-48A4-A17A-19AB76058A20}" type="presOf" srcId="{D7D32232-81D9-4047-B764-BE48E2942A96}" destId="{E4926D99-1333-4150-90DB-5048ADFF4D94}" srcOrd="0" destOrd="0" presId="urn:microsoft.com/office/officeart/2005/8/layout/hierarchy6"/>
    <dgm:cxn modelId="{F95134E7-13D9-4891-88A9-0CCA664797FB}" type="presOf" srcId="{4BF71894-E21F-4DA8-B2F0-F978CD08E886}" destId="{EA5F8985-4546-49E7-AF3F-1B019C028226}" srcOrd="0" destOrd="0" presId="urn:microsoft.com/office/officeart/2005/8/layout/hierarchy6"/>
    <dgm:cxn modelId="{5C1489F1-D15A-4802-8E2C-0384B47E1853}" type="presOf" srcId="{7397ECF0-46C8-4EDB-B6F6-DDFE79163B0C}" destId="{6BE02CA0-5D16-44E3-AAD7-075F804828B5}" srcOrd="0" destOrd="0" presId="urn:microsoft.com/office/officeart/2005/8/layout/hierarchy6"/>
    <dgm:cxn modelId="{5E9833F4-90D2-4193-8E01-70FD23D31BFD}" srcId="{FB0CE22C-A5A2-4B5F-920F-A813D8A74921}" destId="{36924DB5-EE50-406A-91CE-ABF20D334EF3}" srcOrd="5" destOrd="0" parTransId="{53316EA9-3393-4BA2-A38F-5ECF7ED4023E}" sibTransId="{083FABFE-D992-4817-AB96-874849AFFF1A}"/>
    <dgm:cxn modelId="{A3B873F5-16CC-4057-B34F-8328BF7B882E}" type="presOf" srcId="{839B552D-9E6A-49B5-891B-6BD39AA033DB}" destId="{4EABBE70-610D-4121-A256-A8F034088F2D}" srcOrd="0" destOrd="0" presId="urn:microsoft.com/office/officeart/2005/8/layout/hierarchy6"/>
    <dgm:cxn modelId="{7E30EBFB-09BD-455B-9822-EF940ADB4F8E}" type="presOf" srcId="{AA30DFD3-0F27-4DC0-9B1B-96EA66CD9CC7}" destId="{7F2D24A4-A027-4A9F-B26E-122155C71A68}" srcOrd="0" destOrd="0" presId="urn:microsoft.com/office/officeart/2005/8/layout/hierarchy6"/>
    <dgm:cxn modelId="{7BEFCBFF-4693-4992-8604-F109265A6CB3}" srcId="{FB0CE22C-A5A2-4B5F-920F-A813D8A74921}" destId="{50F28F3B-6B8D-4417-B922-846F8C91F95E}" srcOrd="1" destOrd="0" parTransId="{D602813C-A854-4149-B5CA-806A6CF9C682}" sibTransId="{FF7448BC-05E4-4B2B-90DB-6E97899A7483}"/>
    <dgm:cxn modelId="{4FE20D33-FF64-4D55-B0BF-6D458CD9278E}" type="presParOf" srcId="{EA5F8985-4546-49E7-AF3F-1B019C028226}" destId="{801CFC22-5013-4EC4-9C94-04D27E6DA1B4}" srcOrd="0" destOrd="0" presId="urn:microsoft.com/office/officeart/2005/8/layout/hierarchy6"/>
    <dgm:cxn modelId="{43D4CF21-9D25-46D4-B389-43E704E953E2}" type="presParOf" srcId="{801CFC22-5013-4EC4-9C94-04D27E6DA1B4}" destId="{5B4E380A-AB88-4EF4-962C-AF4E8A2BD962}" srcOrd="0" destOrd="0" presId="urn:microsoft.com/office/officeart/2005/8/layout/hierarchy6"/>
    <dgm:cxn modelId="{4B25D635-1622-4627-A6BD-13A31AC54EC4}" type="presParOf" srcId="{5B4E380A-AB88-4EF4-962C-AF4E8A2BD962}" destId="{AE12024C-CCA5-4285-95D8-1F4E1A97ADEF}" srcOrd="0" destOrd="0" presId="urn:microsoft.com/office/officeart/2005/8/layout/hierarchy6"/>
    <dgm:cxn modelId="{B6F25644-1B8F-45F2-A3CE-B34B75FB8E07}" type="presParOf" srcId="{AE12024C-CCA5-4285-95D8-1F4E1A97ADEF}" destId="{74B310B3-7C70-40E8-8EE2-BBEB712AD52C}" srcOrd="0" destOrd="0" presId="urn:microsoft.com/office/officeart/2005/8/layout/hierarchy6"/>
    <dgm:cxn modelId="{B1DB9EB9-7779-4463-B5AF-AE5D11C90804}" type="presParOf" srcId="{AE12024C-CCA5-4285-95D8-1F4E1A97ADEF}" destId="{D528CEAB-5CD9-411D-AF73-AF4A9BFCB990}" srcOrd="1" destOrd="0" presId="urn:microsoft.com/office/officeart/2005/8/layout/hierarchy6"/>
    <dgm:cxn modelId="{57D5F41E-16F5-49F4-BE09-7889FC454028}" type="presParOf" srcId="{D528CEAB-5CD9-411D-AF73-AF4A9BFCB990}" destId="{0DACF255-3A76-41D7-B7E7-C44A2018FABE}" srcOrd="0" destOrd="0" presId="urn:microsoft.com/office/officeart/2005/8/layout/hierarchy6"/>
    <dgm:cxn modelId="{0620DEDD-6885-42C8-B49D-F4752D521045}" type="presParOf" srcId="{D528CEAB-5CD9-411D-AF73-AF4A9BFCB990}" destId="{CF2FF8CB-1EDB-43C4-991F-3CD180AF23E0}" srcOrd="1" destOrd="0" presId="urn:microsoft.com/office/officeart/2005/8/layout/hierarchy6"/>
    <dgm:cxn modelId="{13BFB4AB-B6C4-40E0-B9BB-F978BFE9D59F}" type="presParOf" srcId="{CF2FF8CB-1EDB-43C4-991F-3CD180AF23E0}" destId="{CDDE1394-4F3F-4875-833C-D5A1EE3E1FF7}" srcOrd="0" destOrd="0" presId="urn:microsoft.com/office/officeart/2005/8/layout/hierarchy6"/>
    <dgm:cxn modelId="{D4B2664C-8A12-4E0C-9C1D-229668E11BD3}" type="presParOf" srcId="{CF2FF8CB-1EDB-43C4-991F-3CD180AF23E0}" destId="{87F8374C-E721-45C2-A546-6AA0EAC4ECF2}" srcOrd="1" destOrd="0" presId="urn:microsoft.com/office/officeart/2005/8/layout/hierarchy6"/>
    <dgm:cxn modelId="{37DC783F-FEF9-45A3-968A-D1386470CE99}" type="presParOf" srcId="{87F8374C-E721-45C2-A546-6AA0EAC4ECF2}" destId="{3A9896A2-AE33-4AB9-BABA-AA9105B3D799}" srcOrd="0" destOrd="0" presId="urn:microsoft.com/office/officeart/2005/8/layout/hierarchy6"/>
    <dgm:cxn modelId="{FFED5D38-58F3-4091-9BF4-5BEABE5C1D0D}" type="presParOf" srcId="{87F8374C-E721-45C2-A546-6AA0EAC4ECF2}" destId="{D8F5B56C-0AE9-4252-939F-059C112142FF}" srcOrd="1" destOrd="0" presId="urn:microsoft.com/office/officeart/2005/8/layout/hierarchy6"/>
    <dgm:cxn modelId="{4655293F-20CA-446B-B81F-5BB2E32FFD8A}" type="presParOf" srcId="{D8F5B56C-0AE9-4252-939F-059C112142FF}" destId="{F3C75A90-A94A-42A5-A6F0-3E9FBA7CD01A}" srcOrd="0" destOrd="0" presId="urn:microsoft.com/office/officeart/2005/8/layout/hierarchy6"/>
    <dgm:cxn modelId="{693B2F4E-2FD4-470C-AC6C-551B4EB211DA}" type="presParOf" srcId="{D8F5B56C-0AE9-4252-939F-059C112142FF}" destId="{3EFA3D0C-5F04-4C52-B92C-32372B5472FE}" srcOrd="1" destOrd="0" presId="urn:microsoft.com/office/officeart/2005/8/layout/hierarchy6"/>
    <dgm:cxn modelId="{FE8EC584-D108-40EB-A9C0-5C308406AB68}" type="presParOf" srcId="{87F8374C-E721-45C2-A546-6AA0EAC4ECF2}" destId="{11A0968D-FAE2-4D7E-BDA0-AAE74B8A99DF}" srcOrd="2" destOrd="0" presId="urn:microsoft.com/office/officeart/2005/8/layout/hierarchy6"/>
    <dgm:cxn modelId="{87D8AC81-5668-40DE-B399-46E1F812704C}" type="presParOf" srcId="{87F8374C-E721-45C2-A546-6AA0EAC4ECF2}" destId="{E0876AB6-3DB2-4F84-86D0-00D5BFFCB09F}" srcOrd="3" destOrd="0" presId="urn:microsoft.com/office/officeart/2005/8/layout/hierarchy6"/>
    <dgm:cxn modelId="{46658101-FD6B-4D4E-B1A2-D2E6470008EF}" type="presParOf" srcId="{E0876AB6-3DB2-4F84-86D0-00D5BFFCB09F}" destId="{31FD888E-7525-4D98-8D06-483B8C7462B9}" srcOrd="0" destOrd="0" presId="urn:microsoft.com/office/officeart/2005/8/layout/hierarchy6"/>
    <dgm:cxn modelId="{EB5C4861-9377-4A79-B8DF-06FD5C9A5BDD}" type="presParOf" srcId="{E0876AB6-3DB2-4F84-86D0-00D5BFFCB09F}" destId="{D99B2B45-9A5A-4BD8-8CBA-C100D1975764}" srcOrd="1" destOrd="0" presId="urn:microsoft.com/office/officeart/2005/8/layout/hierarchy6"/>
    <dgm:cxn modelId="{59B653F3-FCF4-4D9B-821C-24BB24FFAF89}" type="presParOf" srcId="{87F8374C-E721-45C2-A546-6AA0EAC4ECF2}" destId="{4EABBE70-610D-4121-A256-A8F034088F2D}" srcOrd="4" destOrd="0" presId="urn:microsoft.com/office/officeart/2005/8/layout/hierarchy6"/>
    <dgm:cxn modelId="{3FF4F6CD-199E-449D-901B-14EFF4112CD0}" type="presParOf" srcId="{87F8374C-E721-45C2-A546-6AA0EAC4ECF2}" destId="{812978C6-AB80-4632-B15F-C42424231B0D}" srcOrd="5" destOrd="0" presId="urn:microsoft.com/office/officeart/2005/8/layout/hierarchy6"/>
    <dgm:cxn modelId="{641555EC-15A9-4C3D-A540-A4E9FAA90F74}" type="presParOf" srcId="{812978C6-AB80-4632-B15F-C42424231B0D}" destId="{2EF09C8A-D77B-4621-BE0F-D8238D9C4453}" srcOrd="0" destOrd="0" presId="urn:microsoft.com/office/officeart/2005/8/layout/hierarchy6"/>
    <dgm:cxn modelId="{6BD79B9C-06AB-47AB-B16E-292A9142C3FB}" type="presParOf" srcId="{812978C6-AB80-4632-B15F-C42424231B0D}" destId="{FC2E0B94-EAB6-41D6-8782-5924F4532AD6}" srcOrd="1" destOrd="0" presId="urn:microsoft.com/office/officeart/2005/8/layout/hierarchy6"/>
    <dgm:cxn modelId="{898C77D0-6240-48F9-A92F-050567780CE3}" type="presParOf" srcId="{87F8374C-E721-45C2-A546-6AA0EAC4ECF2}" destId="{7F2D24A4-A027-4A9F-B26E-122155C71A68}" srcOrd="6" destOrd="0" presId="urn:microsoft.com/office/officeart/2005/8/layout/hierarchy6"/>
    <dgm:cxn modelId="{3D1343FF-944C-4B73-A623-8112D40C5517}" type="presParOf" srcId="{87F8374C-E721-45C2-A546-6AA0EAC4ECF2}" destId="{3B9FCFB0-4465-4CB6-8120-4730EDBB7C28}" srcOrd="7" destOrd="0" presId="urn:microsoft.com/office/officeart/2005/8/layout/hierarchy6"/>
    <dgm:cxn modelId="{4FD1467F-A77A-4EE1-91AC-0776CB3AFF99}" type="presParOf" srcId="{3B9FCFB0-4465-4CB6-8120-4730EDBB7C28}" destId="{6E2E2EF0-928F-402A-88AC-3509C2114DCC}" srcOrd="0" destOrd="0" presId="urn:microsoft.com/office/officeart/2005/8/layout/hierarchy6"/>
    <dgm:cxn modelId="{D3FFDE24-DD30-4819-A0A6-72C3F4B83F55}" type="presParOf" srcId="{3B9FCFB0-4465-4CB6-8120-4730EDBB7C28}" destId="{88E2F24A-F374-4D81-A9AA-27511771DF20}" srcOrd="1" destOrd="0" presId="urn:microsoft.com/office/officeart/2005/8/layout/hierarchy6"/>
    <dgm:cxn modelId="{A04207C6-4260-4D5C-A012-AEE1655CB302}" type="presParOf" srcId="{87F8374C-E721-45C2-A546-6AA0EAC4ECF2}" destId="{E4926D99-1333-4150-90DB-5048ADFF4D94}" srcOrd="8" destOrd="0" presId="urn:microsoft.com/office/officeart/2005/8/layout/hierarchy6"/>
    <dgm:cxn modelId="{44583C3A-39BA-4F65-B749-1A43F89C7275}" type="presParOf" srcId="{87F8374C-E721-45C2-A546-6AA0EAC4ECF2}" destId="{77B7A6ED-E062-4FFA-A96D-C1910B64658B}" srcOrd="9" destOrd="0" presId="urn:microsoft.com/office/officeart/2005/8/layout/hierarchy6"/>
    <dgm:cxn modelId="{C78380F9-01E2-49D7-96E1-B70BEEF89D0C}" type="presParOf" srcId="{77B7A6ED-E062-4FFA-A96D-C1910B64658B}" destId="{E4317063-4E24-49AA-B6CF-D114A8B2915D}" srcOrd="0" destOrd="0" presId="urn:microsoft.com/office/officeart/2005/8/layout/hierarchy6"/>
    <dgm:cxn modelId="{49679B19-4D0C-4C82-9A63-59EEEF797C23}" type="presParOf" srcId="{77B7A6ED-E062-4FFA-A96D-C1910B64658B}" destId="{7D1E5137-89D3-41AE-AE86-CF1AA6EF8761}" srcOrd="1" destOrd="0" presId="urn:microsoft.com/office/officeart/2005/8/layout/hierarchy6"/>
    <dgm:cxn modelId="{8967F525-140A-4D65-89BC-913CE27D00D8}" type="presParOf" srcId="{87F8374C-E721-45C2-A546-6AA0EAC4ECF2}" destId="{E56CA60F-9091-409F-9B41-6D711D3E8A2E}" srcOrd="10" destOrd="0" presId="urn:microsoft.com/office/officeart/2005/8/layout/hierarchy6"/>
    <dgm:cxn modelId="{6019F38C-2835-4666-A1D4-37D5268A0FE1}" type="presParOf" srcId="{87F8374C-E721-45C2-A546-6AA0EAC4ECF2}" destId="{883C19DA-4EEB-4859-AB71-75DF982B63B2}" srcOrd="11" destOrd="0" presId="urn:microsoft.com/office/officeart/2005/8/layout/hierarchy6"/>
    <dgm:cxn modelId="{C1F470E5-234E-4677-8071-3CEE0B03086B}" type="presParOf" srcId="{883C19DA-4EEB-4859-AB71-75DF982B63B2}" destId="{3C69BD3D-9CFE-4278-BEA7-99A2D2E3BCD4}" srcOrd="0" destOrd="0" presId="urn:microsoft.com/office/officeart/2005/8/layout/hierarchy6"/>
    <dgm:cxn modelId="{92BE5118-18DE-4144-814C-433ED145242B}" type="presParOf" srcId="{883C19DA-4EEB-4859-AB71-75DF982B63B2}" destId="{784608D8-FD30-4ED1-B59B-696EA3209C07}" srcOrd="1" destOrd="0" presId="urn:microsoft.com/office/officeart/2005/8/layout/hierarchy6"/>
    <dgm:cxn modelId="{B55119DD-E4C5-498E-A76E-B868B8E4295D}" type="presParOf" srcId="{D528CEAB-5CD9-411D-AF73-AF4A9BFCB990}" destId="{F23F63AA-2D8F-447F-8A9D-50BC110EC111}" srcOrd="2" destOrd="0" presId="urn:microsoft.com/office/officeart/2005/8/layout/hierarchy6"/>
    <dgm:cxn modelId="{AA917950-84B0-417A-9599-D41305642254}" type="presParOf" srcId="{D528CEAB-5CD9-411D-AF73-AF4A9BFCB990}" destId="{47B5A4F7-89C9-462D-B4BF-FCDA159485A6}" srcOrd="3" destOrd="0" presId="urn:microsoft.com/office/officeart/2005/8/layout/hierarchy6"/>
    <dgm:cxn modelId="{76FCBDA9-E8D0-4BCF-BCCB-EDDFC530C680}" type="presParOf" srcId="{47B5A4F7-89C9-462D-B4BF-FCDA159485A6}" destId="{F6C31B00-7BB4-4D09-88CC-41F3A22303E1}" srcOrd="0" destOrd="0" presId="urn:microsoft.com/office/officeart/2005/8/layout/hierarchy6"/>
    <dgm:cxn modelId="{16437C47-8BF1-4B93-9BC1-F27965105600}" type="presParOf" srcId="{47B5A4F7-89C9-462D-B4BF-FCDA159485A6}" destId="{8176DF33-DEB1-44CC-A0DC-6BA0FB0385F4}" srcOrd="1" destOrd="0" presId="urn:microsoft.com/office/officeart/2005/8/layout/hierarchy6"/>
    <dgm:cxn modelId="{E770A69B-B61E-4249-9581-157ED35D77FB}" type="presParOf" srcId="{D528CEAB-5CD9-411D-AF73-AF4A9BFCB990}" destId="{3F100709-87C2-45E7-9562-B34436E40C74}" srcOrd="4" destOrd="0" presId="urn:microsoft.com/office/officeart/2005/8/layout/hierarchy6"/>
    <dgm:cxn modelId="{34B41C50-F9EE-4736-951F-AFF09553512A}" type="presParOf" srcId="{D528CEAB-5CD9-411D-AF73-AF4A9BFCB990}" destId="{DAF10A1E-DE7D-45EF-938E-789236ED7FA5}" srcOrd="5" destOrd="0" presId="urn:microsoft.com/office/officeart/2005/8/layout/hierarchy6"/>
    <dgm:cxn modelId="{912A9957-44E0-4637-838B-7ABB96E6603F}" type="presParOf" srcId="{DAF10A1E-DE7D-45EF-938E-789236ED7FA5}" destId="{88A8A7CA-403F-4C06-8ADB-E16B55606DE4}" srcOrd="0" destOrd="0" presId="urn:microsoft.com/office/officeart/2005/8/layout/hierarchy6"/>
    <dgm:cxn modelId="{FD4E454C-54E4-406B-8963-2331E8C1B3CF}" type="presParOf" srcId="{DAF10A1E-DE7D-45EF-938E-789236ED7FA5}" destId="{4EC8E05F-F376-4304-873B-29936FDB36F2}" srcOrd="1" destOrd="0" presId="urn:microsoft.com/office/officeart/2005/8/layout/hierarchy6"/>
    <dgm:cxn modelId="{28E94AC1-C354-44DA-987D-8704851C65FA}" type="presParOf" srcId="{D528CEAB-5CD9-411D-AF73-AF4A9BFCB990}" destId="{3F1ED21C-E21E-4F2C-B819-80D513EAE2F1}" srcOrd="6" destOrd="0" presId="urn:microsoft.com/office/officeart/2005/8/layout/hierarchy6"/>
    <dgm:cxn modelId="{92FD3A2F-8528-4F51-BC53-80D9450420C5}" type="presParOf" srcId="{D528CEAB-5CD9-411D-AF73-AF4A9BFCB990}" destId="{B8D8CA5C-E44A-4667-ACFB-24A486F24921}" srcOrd="7" destOrd="0" presId="urn:microsoft.com/office/officeart/2005/8/layout/hierarchy6"/>
    <dgm:cxn modelId="{EF06DEB5-EF88-4B2B-8E79-4EE4F26E5C2A}" type="presParOf" srcId="{B8D8CA5C-E44A-4667-ACFB-24A486F24921}" destId="{79D11C88-F858-4F73-AF25-B852BDCCF95B}" srcOrd="0" destOrd="0" presId="urn:microsoft.com/office/officeart/2005/8/layout/hierarchy6"/>
    <dgm:cxn modelId="{BCC5D721-7BA7-4EBB-9910-D782501D3A63}" type="presParOf" srcId="{B8D8CA5C-E44A-4667-ACFB-24A486F24921}" destId="{0F155DDB-1145-44AB-90C1-ADB457A102BF}" srcOrd="1" destOrd="0" presId="urn:microsoft.com/office/officeart/2005/8/layout/hierarchy6"/>
    <dgm:cxn modelId="{E94C9D46-0848-4D34-97F4-B576C060F883}" type="presParOf" srcId="{D528CEAB-5CD9-411D-AF73-AF4A9BFCB990}" destId="{6BE02CA0-5D16-44E3-AAD7-075F804828B5}" srcOrd="8" destOrd="0" presId="urn:microsoft.com/office/officeart/2005/8/layout/hierarchy6"/>
    <dgm:cxn modelId="{0FE213D7-693C-4635-93F0-D586A506DA1A}" type="presParOf" srcId="{D528CEAB-5CD9-411D-AF73-AF4A9BFCB990}" destId="{CE23714B-4C3C-4A28-B48B-02DE722438A7}" srcOrd="9" destOrd="0" presId="urn:microsoft.com/office/officeart/2005/8/layout/hierarchy6"/>
    <dgm:cxn modelId="{F505EFD8-ED1C-4BCA-B223-18B15625E8CB}" type="presParOf" srcId="{CE23714B-4C3C-4A28-B48B-02DE722438A7}" destId="{7317C749-0466-4CE0-B991-32F65EB8515C}" srcOrd="0" destOrd="0" presId="urn:microsoft.com/office/officeart/2005/8/layout/hierarchy6"/>
    <dgm:cxn modelId="{994AFC86-D0F8-4304-AA85-4BC1266072D2}" type="presParOf" srcId="{CE23714B-4C3C-4A28-B48B-02DE722438A7}" destId="{5958059A-CECE-44DB-8D9C-80BA63092068}" srcOrd="1" destOrd="0" presId="urn:microsoft.com/office/officeart/2005/8/layout/hierarchy6"/>
    <dgm:cxn modelId="{D9CA3005-F97A-4167-968E-B8AE1E64F623}" type="presParOf" srcId="{D528CEAB-5CD9-411D-AF73-AF4A9BFCB990}" destId="{E844D6CB-8628-4378-A9FD-152E197213A0}" srcOrd="10" destOrd="0" presId="urn:microsoft.com/office/officeart/2005/8/layout/hierarchy6"/>
    <dgm:cxn modelId="{D96843BC-1E04-4C2A-9619-C011BFD342C8}" type="presParOf" srcId="{D528CEAB-5CD9-411D-AF73-AF4A9BFCB990}" destId="{385FF205-59F6-44A5-90A9-0E81079E11EC}" srcOrd="11" destOrd="0" presId="urn:microsoft.com/office/officeart/2005/8/layout/hierarchy6"/>
    <dgm:cxn modelId="{0777932A-85AC-4167-B12A-84B30DE750A9}" type="presParOf" srcId="{385FF205-59F6-44A5-90A9-0E81079E11EC}" destId="{5D77F591-4F1B-43C9-9BE1-95B7923E4A09}" srcOrd="0" destOrd="0" presId="urn:microsoft.com/office/officeart/2005/8/layout/hierarchy6"/>
    <dgm:cxn modelId="{AA94CBB7-6368-42D8-AA78-927D93CF1661}" type="presParOf" srcId="{385FF205-59F6-44A5-90A9-0E81079E11EC}" destId="{00AF3E07-0306-4164-85F9-FBD6F70A5058}" srcOrd="1" destOrd="0" presId="urn:microsoft.com/office/officeart/2005/8/layout/hierarchy6"/>
    <dgm:cxn modelId="{8B277A8B-A620-4C53-882E-510B1129A744}" type="presParOf" srcId="{D528CEAB-5CD9-411D-AF73-AF4A9BFCB990}" destId="{EB94F1E9-EDD3-4E1E-8855-C13CBEE81B69}" srcOrd="12" destOrd="0" presId="urn:microsoft.com/office/officeart/2005/8/layout/hierarchy6"/>
    <dgm:cxn modelId="{A7A8BFBD-A9FA-418F-86AE-02DCF1F46760}" type="presParOf" srcId="{D528CEAB-5CD9-411D-AF73-AF4A9BFCB990}" destId="{8ABCB52A-7161-4F36-B72F-043CDDE90797}" srcOrd="13" destOrd="0" presId="urn:microsoft.com/office/officeart/2005/8/layout/hierarchy6"/>
    <dgm:cxn modelId="{2A772C1A-3254-4213-86BC-90B912E7366C}" type="presParOf" srcId="{8ABCB52A-7161-4F36-B72F-043CDDE90797}" destId="{F6CC77FB-E148-4FC8-913C-4F7C68757E0D}" srcOrd="0" destOrd="0" presId="urn:microsoft.com/office/officeart/2005/8/layout/hierarchy6"/>
    <dgm:cxn modelId="{CBA102CE-6DFF-40ED-B19D-D6EEACBCAC79}" type="presParOf" srcId="{8ABCB52A-7161-4F36-B72F-043CDDE90797}" destId="{672BAA74-2E26-466D-8B5C-1A68CCFCC6BC}" srcOrd="1" destOrd="0" presId="urn:microsoft.com/office/officeart/2005/8/layout/hierarchy6"/>
    <dgm:cxn modelId="{023D16EF-8791-45C8-9A89-6C383846BE78}" type="presParOf" srcId="{D528CEAB-5CD9-411D-AF73-AF4A9BFCB990}" destId="{0B0F13E5-DD8D-4FE2-BDCF-C950D04F7700}" srcOrd="14" destOrd="0" presId="urn:microsoft.com/office/officeart/2005/8/layout/hierarchy6"/>
    <dgm:cxn modelId="{7460647F-C73D-4924-932E-3C5FCB499F99}" type="presParOf" srcId="{D528CEAB-5CD9-411D-AF73-AF4A9BFCB990}" destId="{8D2E25B9-E9F3-4C2E-8056-06E7F0EFDD7F}" srcOrd="15" destOrd="0" presId="urn:microsoft.com/office/officeart/2005/8/layout/hierarchy6"/>
    <dgm:cxn modelId="{C2755A7E-B501-44EC-A76C-2FE07809903F}" type="presParOf" srcId="{8D2E25B9-E9F3-4C2E-8056-06E7F0EFDD7F}" destId="{C4559E01-8AB5-46AB-91FC-9567A7F62C76}" srcOrd="0" destOrd="0" presId="urn:microsoft.com/office/officeart/2005/8/layout/hierarchy6"/>
    <dgm:cxn modelId="{24949C2C-8F72-4B69-8F60-1E682DE04A7C}" type="presParOf" srcId="{8D2E25B9-E9F3-4C2E-8056-06E7F0EFDD7F}" destId="{3B66920B-FD65-4E8D-B970-9A6613C64C6B}" srcOrd="1" destOrd="0" presId="urn:microsoft.com/office/officeart/2005/8/layout/hierarchy6"/>
    <dgm:cxn modelId="{4DFB97BA-1D84-4C0B-8BA5-7EC09054C0FC}" type="presParOf" srcId="{D528CEAB-5CD9-411D-AF73-AF4A9BFCB990}" destId="{FF483175-2D42-4AEC-9357-E1A8FF81809C}" srcOrd="16" destOrd="0" presId="urn:microsoft.com/office/officeart/2005/8/layout/hierarchy6"/>
    <dgm:cxn modelId="{FCB70CF5-2F0E-45FE-9EB8-66E8F0F0C934}" type="presParOf" srcId="{D528CEAB-5CD9-411D-AF73-AF4A9BFCB990}" destId="{4BCCDBAF-B77B-4B17-BEA7-0E1C03DAFD07}" srcOrd="17" destOrd="0" presId="urn:microsoft.com/office/officeart/2005/8/layout/hierarchy6"/>
    <dgm:cxn modelId="{A04E9546-B8DE-497E-9382-80663F097936}" type="presParOf" srcId="{4BCCDBAF-B77B-4B17-BEA7-0E1C03DAFD07}" destId="{B56CC84D-51D6-4547-9329-251CFFACC0C8}" srcOrd="0" destOrd="0" presId="urn:microsoft.com/office/officeart/2005/8/layout/hierarchy6"/>
    <dgm:cxn modelId="{AF292FE9-2A2C-420A-81B9-9EB56AD39CF9}" type="presParOf" srcId="{4BCCDBAF-B77B-4B17-BEA7-0E1C03DAFD07}" destId="{24E74D58-8037-4988-8A96-E39BBC860C96}" srcOrd="1" destOrd="0" presId="urn:microsoft.com/office/officeart/2005/8/layout/hierarchy6"/>
    <dgm:cxn modelId="{674E7883-DE1A-4E0C-A028-DB1651BB66BC}" type="presParOf" srcId="{EA5F8985-4546-49E7-AF3F-1B019C028226}" destId="{A4496D48-EC38-4C20-8341-EBE94D56957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F71894-E21F-4DA8-B2F0-F978CD08E88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9AC3E-92A7-4963-A4F4-A36355C69090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2872C476-F8D3-476D-9714-5084440E642C}" type="parTrans" cxnId="{399D92B5-AD78-49FB-9F3E-C4634BF3CC16}">
      <dgm:prSet/>
      <dgm:spPr/>
      <dgm:t>
        <a:bodyPr/>
        <a:lstStyle/>
        <a:p>
          <a:endParaRPr lang="en-US"/>
        </a:p>
      </dgm:t>
    </dgm:pt>
    <dgm:pt modelId="{95641947-94A5-43E9-BE4B-839715937BBD}" type="sibTrans" cxnId="{399D92B5-AD78-49FB-9F3E-C4634BF3CC16}">
      <dgm:prSet/>
      <dgm:spPr/>
      <dgm:t>
        <a:bodyPr/>
        <a:lstStyle/>
        <a:p>
          <a:endParaRPr lang="en-US"/>
        </a:p>
      </dgm:t>
    </dgm:pt>
    <dgm:pt modelId="{FB0CE22C-A5A2-4B5F-920F-A813D8A74921}">
      <dgm:prSet phldrT="[Text]"/>
      <dgm:spPr/>
      <dgm:t>
        <a:bodyPr/>
        <a:lstStyle/>
        <a:p>
          <a:r>
            <a:rPr lang="en-US" dirty="0"/>
            <a:t>Assistant Director</a:t>
          </a:r>
        </a:p>
      </dgm:t>
    </dgm:pt>
    <dgm:pt modelId="{ADE95776-00E3-4853-90B5-767CD1CD80A5}" type="parTrans" cxnId="{D9134AAE-52D6-4D37-BE8C-EAFC1B6945F0}">
      <dgm:prSet/>
      <dgm:spPr/>
      <dgm:t>
        <a:bodyPr/>
        <a:lstStyle/>
        <a:p>
          <a:endParaRPr lang="en-US"/>
        </a:p>
      </dgm:t>
    </dgm:pt>
    <dgm:pt modelId="{652B2D36-7ADC-41F9-8042-E21092D6BEDD}" type="sibTrans" cxnId="{D9134AAE-52D6-4D37-BE8C-EAFC1B6945F0}">
      <dgm:prSet/>
      <dgm:spPr/>
      <dgm:t>
        <a:bodyPr/>
        <a:lstStyle/>
        <a:p>
          <a:endParaRPr lang="en-US"/>
        </a:p>
      </dgm:t>
    </dgm:pt>
    <dgm:pt modelId="{3CAC0B1B-654D-4885-80D6-BD762284460E}">
      <dgm:prSet phldrT="[Text]"/>
      <dgm:spPr/>
      <dgm:t>
        <a:bodyPr/>
        <a:lstStyle/>
        <a:p>
          <a:r>
            <a:rPr lang="en-US" dirty="0"/>
            <a:t>Access &amp; Systems Librarian</a:t>
          </a:r>
        </a:p>
      </dgm:t>
    </dgm:pt>
    <dgm:pt modelId="{59FFD6A3-7C80-4CE6-A750-889B51DEB14C}" type="parTrans" cxnId="{E40A6DA5-8B14-4995-8A89-C96344801250}">
      <dgm:prSet/>
      <dgm:spPr/>
      <dgm:t>
        <a:bodyPr/>
        <a:lstStyle/>
        <a:p>
          <a:endParaRPr lang="en-US"/>
        </a:p>
      </dgm:t>
    </dgm:pt>
    <dgm:pt modelId="{0F6B1BD5-DC5D-4550-801A-22D354042F83}" type="sibTrans" cxnId="{E40A6DA5-8B14-4995-8A89-C96344801250}">
      <dgm:prSet/>
      <dgm:spPr/>
      <dgm:t>
        <a:bodyPr/>
        <a:lstStyle/>
        <a:p>
          <a:endParaRPr lang="en-US"/>
        </a:p>
      </dgm:t>
    </dgm:pt>
    <dgm:pt modelId="{50F28F3B-6B8D-4417-B922-846F8C91F95E}">
      <dgm:prSet phldrT="[Text]"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D602813C-A854-4149-B5CA-806A6CF9C682}" type="parTrans" cxnId="{7BEFCBFF-4693-4992-8604-F109265A6CB3}">
      <dgm:prSet/>
      <dgm:spPr/>
      <dgm:t>
        <a:bodyPr/>
        <a:lstStyle/>
        <a:p>
          <a:endParaRPr lang="en-US"/>
        </a:p>
      </dgm:t>
    </dgm:pt>
    <dgm:pt modelId="{FF7448BC-05E4-4B2B-90DB-6E97899A7483}" type="sibTrans" cxnId="{7BEFCBFF-4693-4992-8604-F109265A6CB3}">
      <dgm:prSet/>
      <dgm:spPr/>
      <dgm:t>
        <a:bodyPr/>
        <a:lstStyle/>
        <a:p>
          <a:endParaRPr lang="en-US"/>
        </a:p>
      </dgm:t>
    </dgm:pt>
    <dgm:pt modelId="{ADE5C8BE-A18B-4275-AF17-AEC7DD05E716}">
      <dgm:prSet phldrT="[Text]"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F2ED3930-AA21-4D1C-9261-E290056301E1}" type="parTrans" cxnId="{751DAFCC-85CD-4499-A304-992ABE8373D6}">
      <dgm:prSet/>
      <dgm:spPr/>
      <dgm:t>
        <a:bodyPr/>
        <a:lstStyle/>
        <a:p>
          <a:endParaRPr lang="en-US"/>
        </a:p>
      </dgm:t>
    </dgm:pt>
    <dgm:pt modelId="{977AD8BB-567A-44A9-831A-8CBAE8E9370E}" type="sibTrans" cxnId="{751DAFCC-85CD-4499-A304-992ABE8373D6}">
      <dgm:prSet/>
      <dgm:spPr/>
      <dgm:t>
        <a:bodyPr/>
        <a:lstStyle/>
        <a:p>
          <a:endParaRPr lang="en-US"/>
        </a:p>
      </dgm:t>
    </dgm:pt>
    <dgm:pt modelId="{DAEB9D9A-4FF0-4C57-B20F-F7CD242EE0D4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Instructional Design Assistant</a:t>
          </a:r>
        </a:p>
      </dgm:t>
    </dgm:pt>
    <dgm:pt modelId="{AA30DFD3-0F27-4DC0-9B1B-96EA66CD9CC7}" type="parTrans" cxnId="{923F2EC8-34E8-4029-B3EE-06266F88A264}">
      <dgm:prSet/>
      <dgm:spPr/>
      <dgm:t>
        <a:bodyPr/>
        <a:lstStyle/>
        <a:p>
          <a:endParaRPr lang="en-US"/>
        </a:p>
      </dgm:t>
    </dgm:pt>
    <dgm:pt modelId="{DF6E341D-D6E8-4804-BCDC-9F47612BF1CF}" type="sibTrans" cxnId="{923F2EC8-34E8-4029-B3EE-06266F88A264}">
      <dgm:prSet/>
      <dgm:spPr/>
      <dgm:t>
        <a:bodyPr/>
        <a:lstStyle/>
        <a:p>
          <a:endParaRPr lang="en-US"/>
        </a:p>
      </dgm:t>
    </dgm:pt>
    <dgm:pt modelId="{B64EDBA2-FDC3-4334-9F33-FFCA1B9BCBF8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Service Desk Manager</a:t>
          </a:r>
        </a:p>
      </dgm:t>
    </dgm:pt>
    <dgm:pt modelId="{D7D32232-81D9-4047-B764-BE48E2942A96}" type="parTrans" cxnId="{62254E32-D854-486F-8AE0-ABB773F084ED}">
      <dgm:prSet/>
      <dgm:spPr/>
      <dgm:t>
        <a:bodyPr/>
        <a:lstStyle/>
        <a:p>
          <a:endParaRPr lang="en-US"/>
        </a:p>
      </dgm:t>
    </dgm:pt>
    <dgm:pt modelId="{36C3F75D-9BDD-4838-BBE5-7AAFBE1F9D38}" type="sibTrans" cxnId="{62254E32-D854-486F-8AE0-ABB773F084ED}">
      <dgm:prSet/>
      <dgm:spPr/>
      <dgm:t>
        <a:bodyPr/>
        <a:lstStyle/>
        <a:p>
          <a:endParaRPr lang="en-US"/>
        </a:p>
      </dgm:t>
    </dgm:pt>
    <dgm:pt modelId="{FDBAF73C-C1BF-408F-9225-EF9658C9A8F8}">
      <dgm:prSet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A491C3FC-8385-402D-BE74-755B4CD47AB8}" type="parTrans" cxnId="{4CDAFA6B-BC0F-409C-9815-BF3C7257591C}">
      <dgm:prSet/>
      <dgm:spPr/>
      <dgm:t>
        <a:bodyPr/>
        <a:lstStyle/>
        <a:p>
          <a:endParaRPr lang="en-US"/>
        </a:p>
      </dgm:t>
    </dgm:pt>
    <dgm:pt modelId="{4D4C1269-A56B-456F-9664-CF6AC8184434}" type="sibTrans" cxnId="{4CDAFA6B-BC0F-409C-9815-BF3C7257591C}">
      <dgm:prSet/>
      <dgm:spPr/>
      <dgm:t>
        <a:bodyPr/>
        <a:lstStyle/>
        <a:p>
          <a:endParaRPr lang="en-US"/>
        </a:p>
      </dgm:t>
    </dgm:pt>
    <dgm:pt modelId="{A3371A3E-7DBA-4797-BED6-28DBA9222FEA}">
      <dgm:prSet/>
      <dgm:spPr/>
      <dgm:t>
        <a:bodyPr/>
        <a:lstStyle/>
        <a:p>
          <a:r>
            <a:rPr lang="en-US" dirty="0"/>
            <a:t>Admin Assistant</a:t>
          </a:r>
        </a:p>
      </dgm:t>
    </dgm:pt>
    <dgm:pt modelId="{AEE3C9E0-E384-435D-B2D5-17EB6CC06BA6}" type="parTrans" cxnId="{7D0766B7-302A-4C25-9FB7-0524506B6B74}">
      <dgm:prSet/>
      <dgm:spPr/>
      <dgm:t>
        <a:bodyPr/>
        <a:lstStyle/>
        <a:p>
          <a:endParaRPr lang="en-US"/>
        </a:p>
      </dgm:t>
    </dgm:pt>
    <dgm:pt modelId="{226103EF-9B06-4B72-B641-77303DB74368}" type="sibTrans" cxnId="{7D0766B7-302A-4C25-9FB7-0524506B6B74}">
      <dgm:prSet/>
      <dgm:spPr/>
      <dgm:t>
        <a:bodyPr/>
        <a:lstStyle/>
        <a:p>
          <a:endParaRPr lang="en-US"/>
        </a:p>
      </dgm:t>
    </dgm:pt>
    <dgm:pt modelId="{2CD9ED2B-255F-4C7C-BC83-361575A4943D}">
      <dgm:prSet/>
      <dgm:spPr/>
      <dgm:t>
        <a:bodyPr/>
        <a:lstStyle/>
        <a:p>
          <a:r>
            <a:rPr lang="en-US" dirty="0"/>
            <a:t>Head of </a:t>
          </a:r>
          <a:r>
            <a:rPr lang="en-US" dirty="0" err="1"/>
            <a:t>eResources</a:t>
          </a:r>
          <a:r>
            <a:rPr lang="en-US" dirty="0"/>
            <a:t> &amp; CD</a:t>
          </a:r>
        </a:p>
      </dgm:t>
    </dgm:pt>
    <dgm:pt modelId="{7397ECF0-46C8-4EDB-B6F6-DDFE79163B0C}" type="parTrans" cxnId="{339BC205-D737-47E5-BAA7-B599685AFCEB}">
      <dgm:prSet/>
      <dgm:spPr/>
      <dgm:t>
        <a:bodyPr/>
        <a:lstStyle/>
        <a:p>
          <a:endParaRPr lang="en-US"/>
        </a:p>
      </dgm:t>
    </dgm:pt>
    <dgm:pt modelId="{FC53645D-95B6-42A0-A63A-FCF89F3D7590}" type="sibTrans" cxnId="{339BC205-D737-47E5-BAA7-B599685AFCEB}">
      <dgm:prSet/>
      <dgm:spPr/>
      <dgm:t>
        <a:bodyPr/>
        <a:lstStyle/>
        <a:p>
          <a:endParaRPr lang="en-US"/>
        </a:p>
      </dgm:t>
    </dgm:pt>
    <dgm:pt modelId="{17B0E4C8-58C1-437D-87DF-A06C7F1561B2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Service Desk Manager</a:t>
          </a:r>
        </a:p>
      </dgm:t>
    </dgm:pt>
    <dgm:pt modelId="{C53E9954-EFA8-45A9-8DE8-DF5CABF14EA7}" type="parTrans" cxnId="{CAF0C190-C780-4A23-A7BE-50053BA05E05}">
      <dgm:prSet/>
      <dgm:spPr/>
      <dgm:t>
        <a:bodyPr/>
        <a:lstStyle/>
        <a:p>
          <a:endParaRPr lang="en-US"/>
        </a:p>
      </dgm:t>
    </dgm:pt>
    <dgm:pt modelId="{4917B910-5969-4A5C-8137-D0641EC3DD9E}" type="sibTrans" cxnId="{CAF0C190-C780-4A23-A7BE-50053BA05E05}">
      <dgm:prSet/>
      <dgm:spPr/>
      <dgm:t>
        <a:bodyPr/>
        <a:lstStyle/>
        <a:p>
          <a:endParaRPr lang="en-US"/>
        </a:p>
      </dgm:t>
    </dgm:pt>
    <dgm:pt modelId="{3D99FBA1-6C94-4126-A632-A2CA53265A9F}">
      <dgm:prSet/>
      <dgm:spPr/>
      <dgm:t>
        <a:bodyPr/>
        <a:lstStyle/>
        <a:p>
          <a:r>
            <a:rPr lang="en-US" dirty="0"/>
            <a:t>Cataloging &amp; Archives Assistant</a:t>
          </a:r>
        </a:p>
      </dgm:t>
    </dgm:pt>
    <dgm:pt modelId="{71F36F6A-F211-446D-8C15-7ECE72B3AE3D}" type="parTrans" cxnId="{CD6C44EA-0176-4F0D-95DF-A349A84F7E52}">
      <dgm:prSet/>
      <dgm:spPr/>
      <dgm:t>
        <a:bodyPr/>
        <a:lstStyle/>
        <a:p>
          <a:endParaRPr lang="en-US"/>
        </a:p>
      </dgm:t>
    </dgm:pt>
    <dgm:pt modelId="{EB0C0EE8-CE00-4A76-AEB5-BB5959F0801F}" type="sibTrans" cxnId="{CD6C44EA-0176-4F0D-95DF-A349A84F7E52}">
      <dgm:prSet/>
      <dgm:spPr/>
      <dgm:t>
        <a:bodyPr/>
        <a:lstStyle/>
        <a:p>
          <a:endParaRPr lang="en-US"/>
        </a:p>
      </dgm:t>
    </dgm:pt>
    <dgm:pt modelId="{A7D4246A-DC67-4906-8814-B51FFAFFBA4D}">
      <dgm:prSet/>
      <dgm:spPr/>
      <dgm:t>
        <a:bodyPr/>
        <a:lstStyle/>
        <a:p>
          <a:r>
            <a:rPr lang="en-US" dirty="0"/>
            <a:t>Acquisitions &amp; ILL Assistant</a:t>
          </a:r>
        </a:p>
      </dgm:t>
    </dgm:pt>
    <dgm:pt modelId="{E7DBE36D-C1AB-484D-B126-61C7B6B5B8CD}" type="parTrans" cxnId="{DD923E17-41EE-4B56-AECB-982839AB29C1}">
      <dgm:prSet/>
      <dgm:spPr/>
      <dgm:t>
        <a:bodyPr/>
        <a:lstStyle/>
        <a:p>
          <a:endParaRPr lang="en-US"/>
        </a:p>
      </dgm:t>
    </dgm:pt>
    <dgm:pt modelId="{51171842-4BFE-4781-B136-0A1865875929}" type="sibTrans" cxnId="{DD923E17-41EE-4B56-AECB-982839AB29C1}">
      <dgm:prSet/>
      <dgm:spPr/>
      <dgm:t>
        <a:bodyPr/>
        <a:lstStyle/>
        <a:p>
          <a:endParaRPr lang="en-US"/>
        </a:p>
      </dgm:t>
    </dgm:pt>
    <dgm:pt modelId="{EB3BD33B-ED2E-4AA3-BA9C-54012B848561}">
      <dgm:prSet/>
      <dgm:spPr/>
      <dgm:t>
        <a:bodyPr/>
        <a:lstStyle/>
        <a:p>
          <a:r>
            <a:rPr lang="en-US" dirty="0" err="1"/>
            <a:t>eResources</a:t>
          </a:r>
          <a:r>
            <a:rPr lang="en-US" dirty="0"/>
            <a:t> Assistant</a:t>
          </a:r>
        </a:p>
      </dgm:t>
    </dgm:pt>
    <dgm:pt modelId="{98E27504-AC1C-4698-AC36-73A9B9CBF751}" type="parTrans" cxnId="{8D975A74-2DCB-47D6-BD16-AF57596D117C}">
      <dgm:prSet/>
      <dgm:spPr/>
      <dgm:t>
        <a:bodyPr/>
        <a:lstStyle/>
        <a:p>
          <a:endParaRPr lang="en-US"/>
        </a:p>
      </dgm:t>
    </dgm:pt>
    <dgm:pt modelId="{B13680D3-F1C0-458B-A9A8-016B0F3CF0E8}" type="sibTrans" cxnId="{8D975A74-2DCB-47D6-BD16-AF57596D117C}">
      <dgm:prSet/>
      <dgm:spPr/>
      <dgm:t>
        <a:bodyPr/>
        <a:lstStyle/>
        <a:p>
          <a:endParaRPr lang="en-US"/>
        </a:p>
      </dgm:t>
    </dgm:pt>
    <dgm:pt modelId="{EA5F8985-4546-49E7-AF3F-1B019C028226}" type="pres">
      <dgm:prSet presAssocID="{4BF71894-E21F-4DA8-B2F0-F978CD08E8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01CFC22-5013-4EC4-9C94-04D27E6DA1B4}" type="pres">
      <dgm:prSet presAssocID="{4BF71894-E21F-4DA8-B2F0-F978CD08E886}" presName="hierFlow" presStyleCnt="0"/>
      <dgm:spPr/>
    </dgm:pt>
    <dgm:pt modelId="{5B4E380A-AB88-4EF4-962C-AF4E8A2BD962}" type="pres">
      <dgm:prSet presAssocID="{4BF71894-E21F-4DA8-B2F0-F978CD08E8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E12024C-CCA5-4285-95D8-1F4E1A97ADEF}" type="pres">
      <dgm:prSet presAssocID="{7D49AC3E-92A7-4963-A4F4-A36355C69090}" presName="Name14" presStyleCnt="0"/>
      <dgm:spPr/>
    </dgm:pt>
    <dgm:pt modelId="{74B310B3-7C70-40E8-8EE2-BBEB712AD52C}" type="pres">
      <dgm:prSet presAssocID="{7D49AC3E-92A7-4963-A4F4-A36355C69090}" presName="level1Shape" presStyleLbl="node0" presStyleIdx="0" presStyleCnt="1">
        <dgm:presLayoutVars>
          <dgm:chPref val="3"/>
        </dgm:presLayoutVars>
      </dgm:prSet>
      <dgm:spPr/>
    </dgm:pt>
    <dgm:pt modelId="{D528CEAB-5CD9-411D-AF73-AF4A9BFCB990}" type="pres">
      <dgm:prSet presAssocID="{7D49AC3E-92A7-4963-A4F4-A36355C69090}" presName="hierChild2" presStyleCnt="0"/>
      <dgm:spPr/>
    </dgm:pt>
    <dgm:pt modelId="{0DACF255-3A76-41D7-B7E7-C44A2018FABE}" type="pres">
      <dgm:prSet presAssocID="{ADE95776-00E3-4853-90B5-767CD1CD80A5}" presName="Name19" presStyleLbl="parChTrans1D2" presStyleIdx="0" presStyleCnt="6"/>
      <dgm:spPr/>
    </dgm:pt>
    <dgm:pt modelId="{CF2FF8CB-1EDB-43C4-991F-3CD180AF23E0}" type="pres">
      <dgm:prSet presAssocID="{FB0CE22C-A5A2-4B5F-920F-A813D8A74921}" presName="Name21" presStyleCnt="0"/>
      <dgm:spPr/>
    </dgm:pt>
    <dgm:pt modelId="{CDDE1394-4F3F-4875-833C-D5A1EE3E1FF7}" type="pres">
      <dgm:prSet presAssocID="{FB0CE22C-A5A2-4B5F-920F-A813D8A74921}" presName="level2Shape" presStyleLbl="node2" presStyleIdx="0" presStyleCnt="6"/>
      <dgm:spPr/>
    </dgm:pt>
    <dgm:pt modelId="{87F8374C-E721-45C2-A546-6AA0EAC4ECF2}" type="pres">
      <dgm:prSet presAssocID="{FB0CE22C-A5A2-4B5F-920F-A813D8A74921}" presName="hierChild3" presStyleCnt="0"/>
      <dgm:spPr/>
    </dgm:pt>
    <dgm:pt modelId="{3A9896A2-AE33-4AB9-BABA-AA9105B3D799}" type="pres">
      <dgm:prSet presAssocID="{59FFD6A3-7C80-4CE6-A750-889B51DEB14C}" presName="Name19" presStyleLbl="parChTrans1D3" presStyleIdx="0" presStyleCnt="7"/>
      <dgm:spPr/>
    </dgm:pt>
    <dgm:pt modelId="{D8F5B56C-0AE9-4252-939F-059C112142FF}" type="pres">
      <dgm:prSet presAssocID="{3CAC0B1B-654D-4885-80D6-BD762284460E}" presName="Name21" presStyleCnt="0"/>
      <dgm:spPr/>
    </dgm:pt>
    <dgm:pt modelId="{F3C75A90-A94A-42A5-A6F0-3E9FBA7CD01A}" type="pres">
      <dgm:prSet presAssocID="{3CAC0B1B-654D-4885-80D6-BD762284460E}" presName="level2Shape" presStyleLbl="node3" presStyleIdx="0" presStyleCnt="7"/>
      <dgm:spPr/>
    </dgm:pt>
    <dgm:pt modelId="{3EFA3D0C-5F04-4C52-B92C-32372B5472FE}" type="pres">
      <dgm:prSet presAssocID="{3CAC0B1B-654D-4885-80D6-BD762284460E}" presName="hierChild3" presStyleCnt="0"/>
      <dgm:spPr/>
    </dgm:pt>
    <dgm:pt modelId="{11A0968D-FAE2-4D7E-BDA0-AAE74B8A99DF}" type="pres">
      <dgm:prSet presAssocID="{D602813C-A854-4149-B5CA-806A6CF9C682}" presName="Name19" presStyleLbl="parChTrans1D3" presStyleIdx="1" presStyleCnt="7"/>
      <dgm:spPr/>
    </dgm:pt>
    <dgm:pt modelId="{E0876AB6-3DB2-4F84-86D0-00D5BFFCB09F}" type="pres">
      <dgm:prSet presAssocID="{50F28F3B-6B8D-4417-B922-846F8C91F95E}" presName="Name21" presStyleCnt="0"/>
      <dgm:spPr/>
    </dgm:pt>
    <dgm:pt modelId="{31FD888E-7525-4D98-8D06-483B8C7462B9}" type="pres">
      <dgm:prSet presAssocID="{50F28F3B-6B8D-4417-B922-846F8C91F95E}" presName="level2Shape" presStyleLbl="node3" presStyleIdx="1" presStyleCnt="7"/>
      <dgm:spPr/>
    </dgm:pt>
    <dgm:pt modelId="{D99B2B45-9A5A-4BD8-8CBA-C100D1975764}" type="pres">
      <dgm:prSet presAssocID="{50F28F3B-6B8D-4417-B922-846F8C91F95E}" presName="hierChild3" presStyleCnt="0"/>
      <dgm:spPr/>
    </dgm:pt>
    <dgm:pt modelId="{7F2D24A4-A027-4A9F-B26E-122155C71A68}" type="pres">
      <dgm:prSet presAssocID="{AA30DFD3-0F27-4DC0-9B1B-96EA66CD9CC7}" presName="Name19" presStyleLbl="parChTrans1D3" presStyleIdx="2" presStyleCnt="7"/>
      <dgm:spPr/>
    </dgm:pt>
    <dgm:pt modelId="{3B9FCFB0-4465-4CB6-8120-4730EDBB7C28}" type="pres">
      <dgm:prSet presAssocID="{DAEB9D9A-4FF0-4C57-B20F-F7CD242EE0D4}" presName="Name21" presStyleCnt="0"/>
      <dgm:spPr/>
    </dgm:pt>
    <dgm:pt modelId="{6E2E2EF0-928F-402A-88AC-3509C2114DCC}" type="pres">
      <dgm:prSet presAssocID="{DAEB9D9A-4FF0-4C57-B20F-F7CD242EE0D4}" presName="level2Shape" presStyleLbl="node3" presStyleIdx="2" presStyleCnt="7"/>
      <dgm:spPr/>
    </dgm:pt>
    <dgm:pt modelId="{88E2F24A-F374-4D81-A9AA-27511771DF20}" type="pres">
      <dgm:prSet presAssocID="{DAEB9D9A-4FF0-4C57-B20F-F7CD242EE0D4}" presName="hierChild3" presStyleCnt="0"/>
      <dgm:spPr/>
    </dgm:pt>
    <dgm:pt modelId="{E4926D99-1333-4150-90DB-5048ADFF4D94}" type="pres">
      <dgm:prSet presAssocID="{D7D32232-81D9-4047-B764-BE48E2942A96}" presName="Name19" presStyleLbl="parChTrans1D3" presStyleIdx="3" presStyleCnt="7"/>
      <dgm:spPr/>
    </dgm:pt>
    <dgm:pt modelId="{77B7A6ED-E062-4FFA-A96D-C1910B64658B}" type="pres">
      <dgm:prSet presAssocID="{B64EDBA2-FDC3-4334-9F33-FFCA1B9BCBF8}" presName="Name21" presStyleCnt="0"/>
      <dgm:spPr/>
    </dgm:pt>
    <dgm:pt modelId="{E4317063-4E24-49AA-B6CF-D114A8B2915D}" type="pres">
      <dgm:prSet presAssocID="{B64EDBA2-FDC3-4334-9F33-FFCA1B9BCBF8}" presName="level2Shape" presStyleLbl="node3" presStyleIdx="3" presStyleCnt="7"/>
      <dgm:spPr/>
    </dgm:pt>
    <dgm:pt modelId="{7D1E5137-89D3-41AE-AE86-CF1AA6EF8761}" type="pres">
      <dgm:prSet presAssocID="{B64EDBA2-FDC3-4334-9F33-FFCA1B9BCBF8}" presName="hierChild3" presStyleCnt="0"/>
      <dgm:spPr/>
    </dgm:pt>
    <dgm:pt modelId="{F23F63AA-2D8F-447F-8A9D-50BC110EC111}" type="pres">
      <dgm:prSet presAssocID="{F2ED3930-AA21-4D1C-9261-E290056301E1}" presName="Name19" presStyleLbl="parChTrans1D2" presStyleIdx="1" presStyleCnt="6"/>
      <dgm:spPr/>
    </dgm:pt>
    <dgm:pt modelId="{47B5A4F7-89C9-462D-B4BF-FCDA159485A6}" type="pres">
      <dgm:prSet presAssocID="{ADE5C8BE-A18B-4275-AF17-AEC7DD05E716}" presName="Name21" presStyleCnt="0"/>
      <dgm:spPr/>
    </dgm:pt>
    <dgm:pt modelId="{F6C31B00-7BB4-4D09-88CC-41F3A22303E1}" type="pres">
      <dgm:prSet presAssocID="{ADE5C8BE-A18B-4275-AF17-AEC7DD05E716}" presName="level2Shape" presStyleLbl="node2" presStyleIdx="1" presStyleCnt="6"/>
      <dgm:spPr/>
    </dgm:pt>
    <dgm:pt modelId="{8176DF33-DEB1-44CC-A0DC-6BA0FB0385F4}" type="pres">
      <dgm:prSet presAssocID="{ADE5C8BE-A18B-4275-AF17-AEC7DD05E716}" presName="hierChild3" presStyleCnt="0"/>
      <dgm:spPr/>
    </dgm:pt>
    <dgm:pt modelId="{3F100709-87C2-45E7-9562-B34436E40C74}" type="pres">
      <dgm:prSet presAssocID="{A491C3FC-8385-402D-BE74-755B4CD47AB8}" presName="Name19" presStyleLbl="parChTrans1D2" presStyleIdx="2" presStyleCnt="6"/>
      <dgm:spPr/>
    </dgm:pt>
    <dgm:pt modelId="{DAF10A1E-DE7D-45EF-938E-789236ED7FA5}" type="pres">
      <dgm:prSet presAssocID="{FDBAF73C-C1BF-408F-9225-EF9658C9A8F8}" presName="Name21" presStyleCnt="0"/>
      <dgm:spPr/>
    </dgm:pt>
    <dgm:pt modelId="{88A8A7CA-403F-4C06-8ADB-E16B55606DE4}" type="pres">
      <dgm:prSet presAssocID="{FDBAF73C-C1BF-408F-9225-EF9658C9A8F8}" presName="level2Shape" presStyleLbl="node2" presStyleIdx="2" presStyleCnt="6"/>
      <dgm:spPr/>
    </dgm:pt>
    <dgm:pt modelId="{4EC8E05F-F376-4304-873B-29936FDB36F2}" type="pres">
      <dgm:prSet presAssocID="{FDBAF73C-C1BF-408F-9225-EF9658C9A8F8}" presName="hierChild3" presStyleCnt="0"/>
      <dgm:spPr/>
    </dgm:pt>
    <dgm:pt modelId="{3F1ED21C-E21E-4F2C-B819-80D513EAE2F1}" type="pres">
      <dgm:prSet presAssocID="{AEE3C9E0-E384-435D-B2D5-17EB6CC06BA6}" presName="Name19" presStyleLbl="parChTrans1D2" presStyleIdx="3" presStyleCnt="6"/>
      <dgm:spPr/>
    </dgm:pt>
    <dgm:pt modelId="{B8D8CA5C-E44A-4667-ACFB-24A486F24921}" type="pres">
      <dgm:prSet presAssocID="{A3371A3E-7DBA-4797-BED6-28DBA9222FEA}" presName="Name21" presStyleCnt="0"/>
      <dgm:spPr/>
    </dgm:pt>
    <dgm:pt modelId="{79D11C88-F858-4F73-AF25-B852BDCCF95B}" type="pres">
      <dgm:prSet presAssocID="{A3371A3E-7DBA-4797-BED6-28DBA9222FEA}" presName="level2Shape" presStyleLbl="node2" presStyleIdx="3" presStyleCnt="6"/>
      <dgm:spPr/>
    </dgm:pt>
    <dgm:pt modelId="{0F155DDB-1145-44AB-90C1-ADB457A102BF}" type="pres">
      <dgm:prSet presAssocID="{A3371A3E-7DBA-4797-BED6-28DBA9222FEA}" presName="hierChild3" presStyleCnt="0"/>
      <dgm:spPr/>
    </dgm:pt>
    <dgm:pt modelId="{6BE02CA0-5D16-44E3-AAD7-075F804828B5}" type="pres">
      <dgm:prSet presAssocID="{7397ECF0-46C8-4EDB-B6F6-DDFE79163B0C}" presName="Name19" presStyleLbl="parChTrans1D2" presStyleIdx="4" presStyleCnt="6"/>
      <dgm:spPr/>
    </dgm:pt>
    <dgm:pt modelId="{CE23714B-4C3C-4A28-B48B-02DE722438A7}" type="pres">
      <dgm:prSet presAssocID="{2CD9ED2B-255F-4C7C-BC83-361575A4943D}" presName="Name21" presStyleCnt="0"/>
      <dgm:spPr/>
    </dgm:pt>
    <dgm:pt modelId="{7317C749-0466-4CE0-B991-32F65EB8515C}" type="pres">
      <dgm:prSet presAssocID="{2CD9ED2B-255F-4C7C-BC83-361575A4943D}" presName="level2Shape" presStyleLbl="node2" presStyleIdx="4" presStyleCnt="6"/>
      <dgm:spPr/>
    </dgm:pt>
    <dgm:pt modelId="{5958059A-CECE-44DB-8D9C-80BA63092068}" type="pres">
      <dgm:prSet presAssocID="{2CD9ED2B-255F-4C7C-BC83-361575A4943D}" presName="hierChild3" presStyleCnt="0"/>
      <dgm:spPr/>
    </dgm:pt>
    <dgm:pt modelId="{822DC514-3841-4300-8A51-7A0D8DB2CBE5}" type="pres">
      <dgm:prSet presAssocID="{71F36F6A-F211-446D-8C15-7ECE72B3AE3D}" presName="Name19" presStyleLbl="parChTrans1D3" presStyleIdx="4" presStyleCnt="7"/>
      <dgm:spPr/>
    </dgm:pt>
    <dgm:pt modelId="{6684AB53-87A7-4B2F-9DB3-E9B3867283F4}" type="pres">
      <dgm:prSet presAssocID="{3D99FBA1-6C94-4126-A632-A2CA53265A9F}" presName="Name21" presStyleCnt="0"/>
      <dgm:spPr/>
    </dgm:pt>
    <dgm:pt modelId="{3FB5E379-305D-46F1-8C22-72D5091A8E73}" type="pres">
      <dgm:prSet presAssocID="{3D99FBA1-6C94-4126-A632-A2CA53265A9F}" presName="level2Shape" presStyleLbl="node3" presStyleIdx="4" presStyleCnt="7"/>
      <dgm:spPr/>
    </dgm:pt>
    <dgm:pt modelId="{79185272-BFD3-4FBD-96C5-A6E064103EAC}" type="pres">
      <dgm:prSet presAssocID="{3D99FBA1-6C94-4126-A632-A2CA53265A9F}" presName="hierChild3" presStyleCnt="0"/>
      <dgm:spPr/>
    </dgm:pt>
    <dgm:pt modelId="{116A5624-F675-4752-AD20-DA777CA31B47}" type="pres">
      <dgm:prSet presAssocID="{E7DBE36D-C1AB-484D-B126-61C7B6B5B8CD}" presName="Name19" presStyleLbl="parChTrans1D3" presStyleIdx="5" presStyleCnt="7"/>
      <dgm:spPr/>
    </dgm:pt>
    <dgm:pt modelId="{4DEFE48C-DFCA-4700-BC42-52DCEAC964BD}" type="pres">
      <dgm:prSet presAssocID="{A7D4246A-DC67-4906-8814-B51FFAFFBA4D}" presName="Name21" presStyleCnt="0"/>
      <dgm:spPr/>
    </dgm:pt>
    <dgm:pt modelId="{86A4C2F8-7500-4506-840F-06B10A3DEC8C}" type="pres">
      <dgm:prSet presAssocID="{A7D4246A-DC67-4906-8814-B51FFAFFBA4D}" presName="level2Shape" presStyleLbl="node3" presStyleIdx="5" presStyleCnt="7"/>
      <dgm:spPr/>
    </dgm:pt>
    <dgm:pt modelId="{01BAC25E-3B58-4314-9EB4-6FC1A83349C7}" type="pres">
      <dgm:prSet presAssocID="{A7D4246A-DC67-4906-8814-B51FFAFFBA4D}" presName="hierChild3" presStyleCnt="0"/>
      <dgm:spPr/>
    </dgm:pt>
    <dgm:pt modelId="{AED3A7DA-3D47-457B-927D-7C2EB6EAB356}" type="pres">
      <dgm:prSet presAssocID="{98E27504-AC1C-4698-AC36-73A9B9CBF751}" presName="Name19" presStyleLbl="parChTrans1D3" presStyleIdx="6" presStyleCnt="7"/>
      <dgm:spPr/>
    </dgm:pt>
    <dgm:pt modelId="{C1C0DF72-ABF9-4EB1-B50A-2B4D131ABF98}" type="pres">
      <dgm:prSet presAssocID="{EB3BD33B-ED2E-4AA3-BA9C-54012B848561}" presName="Name21" presStyleCnt="0"/>
      <dgm:spPr/>
    </dgm:pt>
    <dgm:pt modelId="{A2C2BA79-BFFE-4B08-BC18-52D4417A63A8}" type="pres">
      <dgm:prSet presAssocID="{EB3BD33B-ED2E-4AA3-BA9C-54012B848561}" presName="level2Shape" presStyleLbl="node3" presStyleIdx="6" presStyleCnt="7"/>
      <dgm:spPr/>
    </dgm:pt>
    <dgm:pt modelId="{3B9776F0-924E-4F59-8942-D8555556661B}" type="pres">
      <dgm:prSet presAssocID="{EB3BD33B-ED2E-4AA3-BA9C-54012B848561}" presName="hierChild3" presStyleCnt="0"/>
      <dgm:spPr/>
    </dgm:pt>
    <dgm:pt modelId="{EB94F1E9-EDD3-4E1E-8855-C13CBEE81B69}" type="pres">
      <dgm:prSet presAssocID="{C53E9954-EFA8-45A9-8DE8-DF5CABF14EA7}" presName="Name19" presStyleLbl="parChTrans1D2" presStyleIdx="5" presStyleCnt="6"/>
      <dgm:spPr/>
    </dgm:pt>
    <dgm:pt modelId="{8ABCB52A-7161-4F36-B72F-043CDDE90797}" type="pres">
      <dgm:prSet presAssocID="{17B0E4C8-58C1-437D-87DF-A06C7F1561B2}" presName="Name21" presStyleCnt="0"/>
      <dgm:spPr/>
    </dgm:pt>
    <dgm:pt modelId="{F6CC77FB-E148-4FC8-913C-4F7C68757E0D}" type="pres">
      <dgm:prSet presAssocID="{17B0E4C8-58C1-437D-87DF-A06C7F1561B2}" presName="level2Shape" presStyleLbl="node2" presStyleIdx="5" presStyleCnt="6"/>
      <dgm:spPr/>
    </dgm:pt>
    <dgm:pt modelId="{672BAA74-2E26-466D-8B5C-1A68CCFCC6BC}" type="pres">
      <dgm:prSet presAssocID="{17B0E4C8-58C1-437D-87DF-A06C7F1561B2}" presName="hierChild3" presStyleCnt="0"/>
      <dgm:spPr/>
    </dgm:pt>
    <dgm:pt modelId="{A4496D48-EC38-4C20-8341-EBE94D569578}" type="pres">
      <dgm:prSet presAssocID="{4BF71894-E21F-4DA8-B2F0-F978CD08E886}" presName="bgShapesFlow" presStyleCnt="0"/>
      <dgm:spPr/>
    </dgm:pt>
  </dgm:ptLst>
  <dgm:cxnLst>
    <dgm:cxn modelId="{339BC205-D737-47E5-BAA7-B599685AFCEB}" srcId="{7D49AC3E-92A7-4963-A4F4-A36355C69090}" destId="{2CD9ED2B-255F-4C7C-BC83-361575A4943D}" srcOrd="4" destOrd="0" parTransId="{7397ECF0-46C8-4EDB-B6F6-DDFE79163B0C}" sibTransId="{FC53645D-95B6-42A0-A63A-FCF89F3D7590}"/>
    <dgm:cxn modelId="{10501111-7B0C-4FB2-84C5-A00A7AE88156}" type="presOf" srcId="{A7D4246A-DC67-4906-8814-B51FFAFFBA4D}" destId="{86A4C2F8-7500-4506-840F-06B10A3DEC8C}" srcOrd="0" destOrd="0" presId="urn:microsoft.com/office/officeart/2005/8/layout/hierarchy6"/>
    <dgm:cxn modelId="{DCC4FE11-645A-4831-A5C5-54EF47F9B550}" type="presOf" srcId="{EB3BD33B-ED2E-4AA3-BA9C-54012B848561}" destId="{A2C2BA79-BFFE-4B08-BC18-52D4417A63A8}" srcOrd="0" destOrd="0" presId="urn:microsoft.com/office/officeart/2005/8/layout/hierarchy6"/>
    <dgm:cxn modelId="{F4209512-7C80-409C-8C40-4A62EAA63587}" type="presOf" srcId="{ADE5C8BE-A18B-4275-AF17-AEC7DD05E716}" destId="{F6C31B00-7BB4-4D09-88CC-41F3A22303E1}" srcOrd="0" destOrd="0" presId="urn:microsoft.com/office/officeart/2005/8/layout/hierarchy6"/>
    <dgm:cxn modelId="{DD923E17-41EE-4B56-AECB-982839AB29C1}" srcId="{2CD9ED2B-255F-4C7C-BC83-361575A4943D}" destId="{A7D4246A-DC67-4906-8814-B51FFAFFBA4D}" srcOrd="1" destOrd="0" parTransId="{E7DBE36D-C1AB-484D-B126-61C7B6B5B8CD}" sibTransId="{51171842-4BFE-4781-B136-0A1865875929}"/>
    <dgm:cxn modelId="{FE25C11B-7205-4555-B5C2-3F6EB5F012E2}" type="presOf" srcId="{A491C3FC-8385-402D-BE74-755B4CD47AB8}" destId="{3F100709-87C2-45E7-9562-B34436E40C74}" srcOrd="0" destOrd="0" presId="urn:microsoft.com/office/officeart/2005/8/layout/hierarchy6"/>
    <dgm:cxn modelId="{9E01C224-CBCF-4376-B3C4-E7F2FF9CA0CA}" type="presOf" srcId="{FDBAF73C-C1BF-408F-9225-EF9658C9A8F8}" destId="{88A8A7CA-403F-4C06-8ADB-E16B55606DE4}" srcOrd="0" destOrd="0" presId="urn:microsoft.com/office/officeart/2005/8/layout/hierarchy6"/>
    <dgm:cxn modelId="{70B52525-7AE1-4B35-9213-1FC240C109E2}" type="presOf" srcId="{98E27504-AC1C-4698-AC36-73A9B9CBF751}" destId="{AED3A7DA-3D47-457B-927D-7C2EB6EAB356}" srcOrd="0" destOrd="0" presId="urn:microsoft.com/office/officeart/2005/8/layout/hierarchy6"/>
    <dgm:cxn modelId="{69A4A931-6EC4-4E3D-8C38-DE1F8D12E2A9}" type="presOf" srcId="{2CD9ED2B-255F-4C7C-BC83-361575A4943D}" destId="{7317C749-0466-4CE0-B991-32F65EB8515C}" srcOrd="0" destOrd="0" presId="urn:microsoft.com/office/officeart/2005/8/layout/hierarchy6"/>
    <dgm:cxn modelId="{62254E32-D854-486F-8AE0-ABB773F084ED}" srcId="{FB0CE22C-A5A2-4B5F-920F-A813D8A74921}" destId="{B64EDBA2-FDC3-4334-9F33-FFCA1B9BCBF8}" srcOrd="3" destOrd="0" parTransId="{D7D32232-81D9-4047-B764-BE48E2942A96}" sibTransId="{36C3F75D-9BDD-4838-BBE5-7AAFBE1F9D38}"/>
    <dgm:cxn modelId="{1E15A63A-62E4-4500-9556-3AB5DF4C0112}" type="presOf" srcId="{59FFD6A3-7C80-4CE6-A750-889B51DEB14C}" destId="{3A9896A2-AE33-4AB9-BABA-AA9105B3D799}" srcOrd="0" destOrd="0" presId="urn:microsoft.com/office/officeart/2005/8/layout/hierarchy6"/>
    <dgm:cxn modelId="{42F26D5D-A389-4F12-A638-EDA0D71B416A}" type="presOf" srcId="{E7DBE36D-C1AB-484D-B126-61C7B6B5B8CD}" destId="{116A5624-F675-4752-AD20-DA777CA31B47}" srcOrd="0" destOrd="0" presId="urn:microsoft.com/office/officeart/2005/8/layout/hierarchy6"/>
    <dgm:cxn modelId="{E49C5364-2971-4020-B679-96F2BA3919A4}" type="presOf" srcId="{F2ED3930-AA21-4D1C-9261-E290056301E1}" destId="{F23F63AA-2D8F-447F-8A9D-50BC110EC111}" srcOrd="0" destOrd="0" presId="urn:microsoft.com/office/officeart/2005/8/layout/hierarchy6"/>
    <dgm:cxn modelId="{FCCAC366-8118-4C0E-A8D8-AC2B3FC15409}" type="presOf" srcId="{DAEB9D9A-4FF0-4C57-B20F-F7CD242EE0D4}" destId="{6E2E2EF0-928F-402A-88AC-3509C2114DCC}" srcOrd="0" destOrd="0" presId="urn:microsoft.com/office/officeart/2005/8/layout/hierarchy6"/>
    <dgm:cxn modelId="{30F75647-70C5-42E1-99D6-121AC5555359}" type="presOf" srcId="{C53E9954-EFA8-45A9-8DE8-DF5CABF14EA7}" destId="{EB94F1E9-EDD3-4E1E-8855-C13CBEE81B69}" srcOrd="0" destOrd="0" presId="urn:microsoft.com/office/officeart/2005/8/layout/hierarchy6"/>
    <dgm:cxn modelId="{B00B3049-C96D-42EA-9B2A-68696F1A6B04}" type="presOf" srcId="{A3371A3E-7DBA-4797-BED6-28DBA9222FEA}" destId="{79D11C88-F858-4F73-AF25-B852BDCCF95B}" srcOrd="0" destOrd="0" presId="urn:microsoft.com/office/officeart/2005/8/layout/hierarchy6"/>
    <dgm:cxn modelId="{4CDAFA6B-BC0F-409C-9815-BF3C7257591C}" srcId="{7D49AC3E-92A7-4963-A4F4-A36355C69090}" destId="{FDBAF73C-C1BF-408F-9225-EF9658C9A8F8}" srcOrd="2" destOrd="0" parTransId="{A491C3FC-8385-402D-BE74-755B4CD47AB8}" sibTransId="{4D4C1269-A56B-456F-9664-CF6AC8184434}"/>
    <dgm:cxn modelId="{CA614354-9121-4A05-9D46-D1D7FE426CEE}" type="presOf" srcId="{71F36F6A-F211-446D-8C15-7ECE72B3AE3D}" destId="{822DC514-3841-4300-8A51-7A0D8DB2CBE5}" srcOrd="0" destOrd="0" presId="urn:microsoft.com/office/officeart/2005/8/layout/hierarchy6"/>
    <dgm:cxn modelId="{8D975A74-2DCB-47D6-BD16-AF57596D117C}" srcId="{2CD9ED2B-255F-4C7C-BC83-361575A4943D}" destId="{EB3BD33B-ED2E-4AA3-BA9C-54012B848561}" srcOrd="2" destOrd="0" parTransId="{98E27504-AC1C-4698-AC36-73A9B9CBF751}" sibTransId="{B13680D3-F1C0-458B-A9A8-016B0F3CF0E8}"/>
    <dgm:cxn modelId="{CAF0C190-C780-4A23-A7BE-50053BA05E05}" srcId="{7D49AC3E-92A7-4963-A4F4-A36355C69090}" destId="{17B0E4C8-58C1-437D-87DF-A06C7F1561B2}" srcOrd="5" destOrd="0" parTransId="{C53E9954-EFA8-45A9-8DE8-DF5CABF14EA7}" sibTransId="{4917B910-5969-4A5C-8137-D0641EC3DD9E}"/>
    <dgm:cxn modelId="{61C43792-EC3B-47CE-87E8-3E24CA26AE31}" type="presOf" srcId="{17B0E4C8-58C1-437D-87DF-A06C7F1561B2}" destId="{F6CC77FB-E148-4FC8-913C-4F7C68757E0D}" srcOrd="0" destOrd="0" presId="urn:microsoft.com/office/officeart/2005/8/layout/hierarchy6"/>
    <dgm:cxn modelId="{F35706A0-9681-40D0-8551-85E074CF9C2A}" type="presOf" srcId="{FB0CE22C-A5A2-4B5F-920F-A813D8A74921}" destId="{CDDE1394-4F3F-4875-833C-D5A1EE3E1FF7}" srcOrd="0" destOrd="0" presId="urn:microsoft.com/office/officeart/2005/8/layout/hierarchy6"/>
    <dgm:cxn modelId="{D9080CA3-9EBB-4F53-8C51-44B6A08E4547}" type="presOf" srcId="{B64EDBA2-FDC3-4334-9F33-FFCA1B9BCBF8}" destId="{E4317063-4E24-49AA-B6CF-D114A8B2915D}" srcOrd="0" destOrd="0" presId="urn:microsoft.com/office/officeart/2005/8/layout/hierarchy6"/>
    <dgm:cxn modelId="{E40A6DA5-8B14-4995-8A89-C96344801250}" srcId="{FB0CE22C-A5A2-4B5F-920F-A813D8A74921}" destId="{3CAC0B1B-654D-4885-80D6-BD762284460E}" srcOrd="0" destOrd="0" parTransId="{59FFD6A3-7C80-4CE6-A750-889B51DEB14C}" sibTransId="{0F6B1BD5-DC5D-4550-801A-22D354042F83}"/>
    <dgm:cxn modelId="{D9134AAE-52D6-4D37-BE8C-EAFC1B6945F0}" srcId="{7D49AC3E-92A7-4963-A4F4-A36355C69090}" destId="{FB0CE22C-A5A2-4B5F-920F-A813D8A74921}" srcOrd="0" destOrd="0" parTransId="{ADE95776-00E3-4853-90B5-767CD1CD80A5}" sibTransId="{652B2D36-7ADC-41F9-8042-E21092D6BEDD}"/>
    <dgm:cxn modelId="{6D3184B2-8AAA-4E42-BD55-C3D83A45E0AF}" type="presOf" srcId="{3CAC0B1B-654D-4885-80D6-BD762284460E}" destId="{F3C75A90-A94A-42A5-A6F0-3E9FBA7CD01A}" srcOrd="0" destOrd="0" presId="urn:microsoft.com/office/officeart/2005/8/layout/hierarchy6"/>
    <dgm:cxn modelId="{399D92B5-AD78-49FB-9F3E-C4634BF3CC16}" srcId="{4BF71894-E21F-4DA8-B2F0-F978CD08E886}" destId="{7D49AC3E-92A7-4963-A4F4-A36355C69090}" srcOrd="0" destOrd="0" parTransId="{2872C476-F8D3-476D-9714-5084440E642C}" sibTransId="{95641947-94A5-43E9-BE4B-839715937BBD}"/>
    <dgm:cxn modelId="{7D0766B7-302A-4C25-9FB7-0524506B6B74}" srcId="{7D49AC3E-92A7-4963-A4F4-A36355C69090}" destId="{A3371A3E-7DBA-4797-BED6-28DBA9222FEA}" srcOrd="3" destOrd="0" parTransId="{AEE3C9E0-E384-435D-B2D5-17EB6CC06BA6}" sibTransId="{226103EF-9B06-4B72-B641-77303DB74368}"/>
    <dgm:cxn modelId="{3D4B91C3-73C5-4E3D-A1C6-F927C9FF3E02}" type="presOf" srcId="{ADE95776-00E3-4853-90B5-767CD1CD80A5}" destId="{0DACF255-3A76-41D7-B7E7-C44A2018FABE}" srcOrd="0" destOrd="0" presId="urn:microsoft.com/office/officeart/2005/8/layout/hierarchy6"/>
    <dgm:cxn modelId="{923F2EC8-34E8-4029-B3EE-06266F88A264}" srcId="{FB0CE22C-A5A2-4B5F-920F-A813D8A74921}" destId="{DAEB9D9A-4FF0-4C57-B20F-F7CD242EE0D4}" srcOrd="2" destOrd="0" parTransId="{AA30DFD3-0F27-4DC0-9B1B-96EA66CD9CC7}" sibTransId="{DF6E341D-D6E8-4804-BCDC-9F47612BF1CF}"/>
    <dgm:cxn modelId="{E9623ECA-BE82-4E5E-9040-4326454E756B}" type="presOf" srcId="{D602813C-A854-4149-B5CA-806A6CF9C682}" destId="{11A0968D-FAE2-4D7E-BDA0-AAE74B8A99DF}" srcOrd="0" destOrd="0" presId="urn:microsoft.com/office/officeart/2005/8/layout/hierarchy6"/>
    <dgm:cxn modelId="{751DAFCC-85CD-4499-A304-992ABE8373D6}" srcId="{7D49AC3E-92A7-4963-A4F4-A36355C69090}" destId="{ADE5C8BE-A18B-4275-AF17-AEC7DD05E716}" srcOrd="1" destOrd="0" parTransId="{F2ED3930-AA21-4D1C-9261-E290056301E1}" sibTransId="{977AD8BB-567A-44A9-831A-8CBAE8E9370E}"/>
    <dgm:cxn modelId="{F2D88DCD-E8ED-4972-AD55-BEEEDBACF323}" type="presOf" srcId="{3D99FBA1-6C94-4126-A632-A2CA53265A9F}" destId="{3FB5E379-305D-46F1-8C22-72D5091A8E73}" srcOrd="0" destOrd="0" presId="urn:microsoft.com/office/officeart/2005/8/layout/hierarchy6"/>
    <dgm:cxn modelId="{1725E2D2-5A88-4379-AF29-9E9A6E482FC7}" type="presOf" srcId="{7D49AC3E-92A7-4963-A4F4-A36355C69090}" destId="{74B310B3-7C70-40E8-8EE2-BBEB712AD52C}" srcOrd="0" destOrd="0" presId="urn:microsoft.com/office/officeart/2005/8/layout/hierarchy6"/>
    <dgm:cxn modelId="{87DEDBD5-5837-4C23-9726-6665DB2CA52A}" type="presOf" srcId="{50F28F3B-6B8D-4417-B922-846F8C91F95E}" destId="{31FD888E-7525-4D98-8D06-483B8C7462B9}" srcOrd="0" destOrd="0" presId="urn:microsoft.com/office/officeart/2005/8/layout/hierarchy6"/>
    <dgm:cxn modelId="{625453DA-8B92-4F71-A648-EAB1DE2965B6}" type="presOf" srcId="{AEE3C9E0-E384-435D-B2D5-17EB6CC06BA6}" destId="{3F1ED21C-E21E-4F2C-B819-80D513EAE2F1}" srcOrd="0" destOrd="0" presId="urn:microsoft.com/office/officeart/2005/8/layout/hierarchy6"/>
    <dgm:cxn modelId="{E08A6CE6-6421-48A4-A17A-19AB76058A20}" type="presOf" srcId="{D7D32232-81D9-4047-B764-BE48E2942A96}" destId="{E4926D99-1333-4150-90DB-5048ADFF4D94}" srcOrd="0" destOrd="0" presId="urn:microsoft.com/office/officeart/2005/8/layout/hierarchy6"/>
    <dgm:cxn modelId="{F95134E7-13D9-4891-88A9-0CCA664797FB}" type="presOf" srcId="{4BF71894-E21F-4DA8-B2F0-F978CD08E886}" destId="{EA5F8985-4546-49E7-AF3F-1B019C028226}" srcOrd="0" destOrd="0" presId="urn:microsoft.com/office/officeart/2005/8/layout/hierarchy6"/>
    <dgm:cxn modelId="{CD6C44EA-0176-4F0D-95DF-A349A84F7E52}" srcId="{2CD9ED2B-255F-4C7C-BC83-361575A4943D}" destId="{3D99FBA1-6C94-4126-A632-A2CA53265A9F}" srcOrd="0" destOrd="0" parTransId="{71F36F6A-F211-446D-8C15-7ECE72B3AE3D}" sibTransId="{EB0C0EE8-CE00-4A76-AEB5-BB5959F0801F}"/>
    <dgm:cxn modelId="{5C1489F1-D15A-4802-8E2C-0384B47E1853}" type="presOf" srcId="{7397ECF0-46C8-4EDB-B6F6-DDFE79163B0C}" destId="{6BE02CA0-5D16-44E3-AAD7-075F804828B5}" srcOrd="0" destOrd="0" presId="urn:microsoft.com/office/officeart/2005/8/layout/hierarchy6"/>
    <dgm:cxn modelId="{7E30EBFB-09BD-455B-9822-EF940ADB4F8E}" type="presOf" srcId="{AA30DFD3-0F27-4DC0-9B1B-96EA66CD9CC7}" destId="{7F2D24A4-A027-4A9F-B26E-122155C71A68}" srcOrd="0" destOrd="0" presId="urn:microsoft.com/office/officeart/2005/8/layout/hierarchy6"/>
    <dgm:cxn modelId="{7BEFCBFF-4693-4992-8604-F109265A6CB3}" srcId="{FB0CE22C-A5A2-4B5F-920F-A813D8A74921}" destId="{50F28F3B-6B8D-4417-B922-846F8C91F95E}" srcOrd="1" destOrd="0" parTransId="{D602813C-A854-4149-B5CA-806A6CF9C682}" sibTransId="{FF7448BC-05E4-4B2B-90DB-6E97899A7483}"/>
    <dgm:cxn modelId="{4FE20D33-FF64-4D55-B0BF-6D458CD9278E}" type="presParOf" srcId="{EA5F8985-4546-49E7-AF3F-1B019C028226}" destId="{801CFC22-5013-4EC4-9C94-04D27E6DA1B4}" srcOrd="0" destOrd="0" presId="urn:microsoft.com/office/officeart/2005/8/layout/hierarchy6"/>
    <dgm:cxn modelId="{43D4CF21-9D25-46D4-B389-43E704E953E2}" type="presParOf" srcId="{801CFC22-5013-4EC4-9C94-04D27E6DA1B4}" destId="{5B4E380A-AB88-4EF4-962C-AF4E8A2BD962}" srcOrd="0" destOrd="0" presId="urn:microsoft.com/office/officeart/2005/8/layout/hierarchy6"/>
    <dgm:cxn modelId="{4B25D635-1622-4627-A6BD-13A31AC54EC4}" type="presParOf" srcId="{5B4E380A-AB88-4EF4-962C-AF4E8A2BD962}" destId="{AE12024C-CCA5-4285-95D8-1F4E1A97ADEF}" srcOrd="0" destOrd="0" presId="urn:microsoft.com/office/officeart/2005/8/layout/hierarchy6"/>
    <dgm:cxn modelId="{B6F25644-1B8F-45F2-A3CE-B34B75FB8E07}" type="presParOf" srcId="{AE12024C-CCA5-4285-95D8-1F4E1A97ADEF}" destId="{74B310B3-7C70-40E8-8EE2-BBEB712AD52C}" srcOrd="0" destOrd="0" presId="urn:microsoft.com/office/officeart/2005/8/layout/hierarchy6"/>
    <dgm:cxn modelId="{B1DB9EB9-7779-4463-B5AF-AE5D11C90804}" type="presParOf" srcId="{AE12024C-CCA5-4285-95D8-1F4E1A97ADEF}" destId="{D528CEAB-5CD9-411D-AF73-AF4A9BFCB990}" srcOrd="1" destOrd="0" presId="urn:microsoft.com/office/officeart/2005/8/layout/hierarchy6"/>
    <dgm:cxn modelId="{57D5F41E-16F5-49F4-BE09-7889FC454028}" type="presParOf" srcId="{D528CEAB-5CD9-411D-AF73-AF4A9BFCB990}" destId="{0DACF255-3A76-41D7-B7E7-C44A2018FABE}" srcOrd="0" destOrd="0" presId="urn:microsoft.com/office/officeart/2005/8/layout/hierarchy6"/>
    <dgm:cxn modelId="{0620DEDD-6885-42C8-B49D-F4752D521045}" type="presParOf" srcId="{D528CEAB-5CD9-411D-AF73-AF4A9BFCB990}" destId="{CF2FF8CB-1EDB-43C4-991F-3CD180AF23E0}" srcOrd="1" destOrd="0" presId="urn:microsoft.com/office/officeart/2005/8/layout/hierarchy6"/>
    <dgm:cxn modelId="{13BFB4AB-B6C4-40E0-B9BB-F978BFE9D59F}" type="presParOf" srcId="{CF2FF8CB-1EDB-43C4-991F-3CD180AF23E0}" destId="{CDDE1394-4F3F-4875-833C-D5A1EE3E1FF7}" srcOrd="0" destOrd="0" presId="urn:microsoft.com/office/officeart/2005/8/layout/hierarchy6"/>
    <dgm:cxn modelId="{D4B2664C-8A12-4E0C-9C1D-229668E11BD3}" type="presParOf" srcId="{CF2FF8CB-1EDB-43C4-991F-3CD180AF23E0}" destId="{87F8374C-E721-45C2-A546-6AA0EAC4ECF2}" srcOrd="1" destOrd="0" presId="urn:microsoft.com/office/officeart/2005/8/layout/hierarchy6"/>
    <dgm:cxn modelId="{37DC783F-FEF9-45A3-968A-D1386470CE99}" type="presParOf" srcId="{87F8374C-E721-45C2-A546-6AA0EAC4ECF2}" destId="{3A9896A2-AE33-4AB9-BABA-AA9105B3D799}" srcOrd="0" destOrd="0" presId="urn:microsoft.com/office/officeart/2005/8/layout/hierarchy6"/>
    <dgm:cxn modelId="{FFED5D38-58F3-4091-9BF4-5BEABE5C1D0D}" type="presParOf" srcId="{87F8374C-E721-45C2-A546-6AA0EAC4ECF2}" destId="{D8F5B56C-0AE9-4252-939F-059C112142FF}" srcOrd="1" destOrd="0" presId="urn:microsoft.com/office/officeart/2005/8/layout/hierarchy6"/>
    <dgm:cxn modelId="{4655293F-20CA-446B-B81F-5BB2E32FFD8A}" type="presParOf" srcId="{D8F5B56C-0AE9-4252-939F-059C112142FF}" destId="{F3C75A90-A94A-42A5-A6F0-3E9FBA7CD01A}" srcOrd="0" destOrd="0" presId="urn:microsoft.com/office/officeart/2005/8/layout/hierarchy6"/>
    <dgm:cxn modelId="{693B2F4E-2FD4-470C-AC6C-551B4EB211DA}" type="presParOf" srcId="{D8F5B56C-0AE9-4252-939F-059C112142FF}" destId="{3EFA3D0C-5F04-4C52-B92C-32372B5472FE}" srcOrd="1" destOrd="0" presId="urn:microsoft.com/office/officeart/2005/8/layout/hierarchy6"/>
    <dgm:cxn modelId="{FE8EC584-D108-40EB-A9C0-5C308406AB68}" type="presParOf" srcId="{87F8374C-E721-45C2-A546-6AA0EAC4ECF2}" destId="{11A0968D-FAE2-4D7E-BDA0-AAE74B8A99DF}" srcOrd="2" destOrd="0" presId="urn:microsoft.com/office/officeart/2005/8/layout/hierarchy6"/>
    <dgm:cxn modelId="{87D8AC81-5668-40DE-B399-46E1F812704C}" type="presParOf" srcId="{87F8374C-E721-45C2-A546-6AA0EAC4ECF2}" destId="{E0876AB6-3DB2-4F84-86D0-00D5BFFCB09F}" srcOrd="3" destOrd="0" presId="urn:microsoft.com/office/officeart/2005/8/layout/hierarchy6"/>
    <dgm:cxn modelId="{46658101-FD6B-4D4E-B1A2-D2E6470008EF}" type="presParOf" srcId="{E0876AB6-3DB2-4F84-86D0-00D5BFFCB09F}" destId="{31FD888E-7525-4D98-8D06-483B8C7462B9}" srcOrd="0" destOrd="0" presId="urn:microsoft.com/office/officeart/2005/8/layout/hierarchy6"/>
    <dgm:cxn modelId="{EB5C4861-9377-4A79-B8DF-06FD5C9A5BDD}" type="presParOf" srcId="{E0876AB6-3DB2-4F84-86D0-00D5BFFCB09F}" destId="{D99B2B45-9A5A-4BD8-8CBA-C100D1975764}" srcOrd="1" destOrd="0" presId="urn:microsoft.com/office/officeart/2005/8/layout/hierarchy6"/>
    <dgm:cxn modelId="{898C77D0-6240-48F9-A92F-050567780CE3}" type="presParOf" srcId="{87F8374C-E721-45C2-A546-6AA0EAC4ECF2}" destId="{7F2D24A4-A027-4A9F-B26E-122155C71A68}" srcOrd="4" destOrd="0" presId="urn:microsoft.com/office/officeart/2005/8/layout/hierarchy6"/>
    <dgm:cxn modelId="{3D1343FF-944C-4B73-A623-8112D40C5517}" type="presParOf" srcId="{87F8374C-E721-45C2-A546-6AA0EAC4ECF2}" destId="{3B9FCFB0-4465-4CB6-8120-4730EDBB7C28}" srcOrd="5" destOrd="0" presId="urn:microsoft.com/office/officeart/2005/8/layout/hierarchy6"/>
    <dgm:cxn modelId="{4FD1467F-A77A-4EE1-91AC-0776CB3AFF99}" type="presParOf" srcId="{3B9FCFB0-4465-4CB6-8120-4730EDBB7C28}" destId="{6E2E2EF0-928F-402A-88AC-3509C2114DCC}" srcOrd="0" destOrd="0" presId="urn:microsoft.com/office/officeart/2005/8/layout/hierarchy6"/>
    <dgm:cxn modelId="{D3FFDE24-DD30-4819-A0A6-72C3F4B83F55}" type="presParOf" srcId="{3B9FCFB0-4465-4CB6-8120-4730EDBB7C28}" destId="{88E2F24A-F374-4D81-A9AA-27511771DF20}" srcOrd="1" destOrd="0" presId="urn:microsoft.com/office/officeart/2005/8/layout/hierarchy6"/>
    <dgm:cxn modelId="{A04207C6-4260-4D5C-A012-AEE1655CB302}" type="presParOf" srcId="{87F8374C-E721-45C2-A546-6AA0EAC4ECF2}" destId="{E4926D99-1333-4150-90DB-5048ADFF4D94}" srcOrd="6" destOrd="0" presId="urn:microsoft.com/office/officeart/2005/8/layout/hierarchy6"/>
    <dgm:cxn modelId="{44583C3A-39BA-4F65-B749-1A43F89C7275}" type="presParOf" srcId="{87F8374C-E721-45C2-A546-6AA0EAC4ECF2}" destId="{77B7A6ED-E062-4FFA-A96D-C1910B64658B}" srcOrd="7" destOrd="0" presId="urn:microsoft.com/office/officeart/2005/8/layout/hierarchy6"/>
    <dgm:cxn modelId="{C78380F9-01E2-49D7-96E1-B70BEEF89D0C}" type="presParOf" srcId="{77B7A6ED-E062-4FFA-A96D-C1910B64658B}" destId="{E4317063-4E24-49AA-B6CF-D114A8B2915D}" srcOrd="0" destOrd="0" presId="urn:microsoft.com/office/officeart/2005/8/layout/hierarchy6"/>
    <dgm:cxn modelId="{49679B19-4D0C-4C82-9A63-59EEEF797C23}" type="presParOf" srcId="{77B7A6ED-E062-4FFA-A96D-C1910B64658B}" destId="{7D1E5137-89D3-41AE-AE86-CF1AA6EF8761}" srcOrd="1" destOrd="0" presId="urn:microsoft.com/office/officeart/2005/8/layout/hierarchy6"/>
    <dgm:cxn modelId="{B55119DD-E4C5-498E-A76E-B868B8E4295D}" type="presParOf" srcId="{D528CEAB-5CD9-411D-AF73-AF4A9BFCB990}" destId="{F23F63AA-2D8F-447F-8A9D-50BC110EC111}" srcOrd="2" destOrd="0" presId="urn:microsoft.com/office/officeart/2005/8/layout/hierarchy6"/>
    <dgm:cxn modelId="{AA917950-84B0-417A-9599-D41305642254}" type="presParOf" srcId="{D528CEAB-5CD9-411D-AF73-AF4A9BFCB990}" destId="{47B5A4F7-89C9-462D-B4BF-FCDA159485A6}" srcOrd="3" destOrd="0" presId="urn:microsoft.com/office/officeart/2005/8/layout/hierarchy6"/>
    <dgm:cxn modelId="{76FCBDA9-E8D0-4BCF-BCCB-EDDFC530C680}" type="presParOf" srcId="{47B5A4F7-89C9-462D-B4BF-FCDA159485A6}" destId="{F6C31B00-7BB4-4D09-88CC-41F3A22303E1}" srcOrd="0" destOrd="0" presId="urn:microsoft.com/office/officeart/2005/8/layout/hierarchy6"/>
    <dgm:cxn modelId="{16437C47-8BF1-4B93-9BC1-F27965105600}" type="presParOf" srcId="{47B5A4F7-89C9-462D-B4BF-FCDA159485A6}" destId="{8176DF33-DEB1-44CC-A0DC-6BA0FB0385F4}" srcOrd="1" destOrd="0" presId="urn:microsoft.com/office/officeart/2005/8/layout/hierarchy6"/>
    <dgm:cxn modelId="{E770A69B-B61E-4249-9581-157ED35D77FB}" type="presParOf" srcId="{D528CEAB-5CD9-411D-AF73-AF4A9BFCB990}" destId="{3F100709-87C2-45E7-9562-B34436E40C74}" srcOrd="4" destOrd="0" presId="urn:microsoft.com/office/officeart/2005/8/layout/hierarchy6"/>
    <dgm:cxn modelId="{34B41C50-F9EE-4736-951F-AFF09553512A}" type="presParOf" srcId="{D528CEAB-5CD9-411D-AF73-AF4A9BFCB990}" destId="{DAF10A1E-DE7D-45EF-938E-789236ED7FA5}" srcOrd="5" destOrd="0" presId="urn:microsoft.com/office/officeart/2005/8/layout/hierarchy6"/>
    <dgm:cxn modelId="{912A9957-44E0-4637-838B-7ABB96E6603F}" type="presParOf" srcId="{DAF10A1E-DE7D-45EF-938E-789236ED7FA5}" destId="{88A8A7CA-403F-4C06-8ADB-E16B55606DE4}" srcOrd="0" destOrd="0" presId="urn:microsoft.com/office/officeart/2005/8/layout/hierarchy6"/>
    <dgm:cxn modelId="{FD4E454C-54E4-406B-8963-2331E8C1B3CF}" type="presParOf" srcId="{DAF10A1E-DE7D-45EF-938E-789236ED7FA5}" destId="{4EC8E05F-F376-4304-873B-29936FDB36F2}" srcOrd="1" destOrd="0" presId="urn:microsoft.com/office/officeart/2005/8/layout/hierarchy6"/>
    <dgm:cxn modelId="{28E94AC1-C354-44DA-987D-8704851C65FA}" type="presParOf" srcId="{D528CEAB-5CD9-411D-AF73-AF4A9BFCB990}" destId="{3F1ED21C-E21E-4F2C-B819-80D513EAE2F1}" srcOrd="6" destOrd="0" presId="urn:microsoft.com/office/officeart/2005/8/layout/hierarchy6"/>
    <dgm:cxn modelId="{92FD3A2F-8528-4F51-BC53-80D9450420C5}" type="presParOf" srcId="{D528CEAB-5CD9-411D-AF73-AF4A9BFCB990}" destId="{B8D8CA5C-E44A-4667-ACFB-24A486F24921}" srcOrd="7" destOrd="0" presId="urn:microsoft.com/office/officeart/2005/8/layout/hierarchy6"/>
    <dgm:cxn modelId="{EF06DEB5-EF88-4B2B-8E79-4EE4F26E5C2A}" type="presParOf" srcId="{B8D8CA5C-E44A-4667-ACFB-24A486F24921}" destId="{79D11C88-F858-4F73-AF25-B852BDCCF95B}" srcOrd="0" destOrd="0" presId="urn:microsoft.com/office/officeart/2005/8/layout/hierarchy6"/>
    <dgm:cxn modelId="{BCC5D721-7BA7-4EBB-9910-D782501D3A63}" type="presParOf" srcId="{B8D8CA5C-E44A-4667-ACFB-24A486F24921}" destId="{0F155DDB-1145-44AB-90C1-ADB457A102BF}" srcOrd="1" destOrd="0" presId="urn:microsoft.com/office/officeart/2005/8/layout/hierarchy6"/>
    <dgm:cxn modelId="{E94C9D46-0848-4D34-97F4-B576C060F883}" type="presParOf" srcId="{D528CEAB-5CD9-411D-AF73-AF4A9BFCB990}" destId="{6BE02CA0-5D16-44E3-AAD7-075F804828B5}" srcOrd="8" destOrd="0" presId="urn:microsoft.com/office/officeart/2005/8/layout/hierarchy6"/>
    <dgm:cxn modelId="{0FE213D7-693C-4635-93F0-D586A506DA1A}" type="presParOf" srcId="{D528CEAB-5CD9-411D-AF73-AF4A9BFCB990}" destId="{CE23714B-4C3C-4A28-B48B-02DE722438A7}" srcOrd="9" destOrd="0" presId="urn:microsoft.com/office/officeart/2005/8/layout/hierarchy6"/>
    <dgm:cxn modelId="{F505EFD8-ED1C-4BCA-B223-18B15625E8CB}" type="presParOf" srcId="{CE23714B-4C3C-4A28-B48B-02DE722438A7}" destId="{7317C749-0466-4CE0-B991-32F65EB8515C}" srcOrd="0" destOrd="0" presId="urn:microsoft.com/office/officeart/2005/8/layout/hierarchy6"/>
    <dgm:cxn modelId="{994AFC86-D0F8-4304-AA85-4BC1266072D2}" type="presParOf" srcId="{CE23714B-4C3C-4A28-B48B-02DE722438A7}" destId="{5958059A-CECE-44DB-8D9C-80BA63092068}" srcOrd="1" destOrd="0" presId="urn:microsoft.com/office/officeart/2005/8/layout/hierarchy6"/>
    <dgm:cxn modelId="{E145A0FF-1748-4F16-9289-9E4CE4E83F50}" type="presParOf" srcId="{5958059A-CECE-44DB-8D9C-80BA63092068}" destId="{822DC514-3841-4300-8A51-7A0D8DB2CBE5}" srcOrd="0" destOrd="0" presId="urn:microsoft.com/office/officeart/2005/8/layout/hierarchy6"/>
    <dgm:cxn modelId="{0EE35A73-EB0D-487E-81FF-7FC8AC8F6683}" type="presParOf" srcId="{5958059A-CECE-44DB-8D9C-80BA63092068}" destId="{6684AB53-87A7-4B2F-9DB3-E9B3867283F4}" srcOrd="1" destOrd="0" presId="urn:microsoft.com/office/officeart/2005/8/layout/hierarchy6"/>
    <dgm:cxn modelId="{7B380BC2-E25F-4593-B9BD-B4EF9F9F6901}" type="presParOf" srcId="{6684AB53-87A7-4B2F-9DB3-E9B3867283F4}" destId="{3FB5E379-305D-46F1-8C22-72D5091A8E73}" srcOrd="0" destOrd="0" presId="urn:microsoft.com/office/officeart/2005/8/layout/hierarchy6"/>
    <dgm:cxn modelId="{AF032A0E-42B4-438E-9926-1B3F00DC4EA7}" type="presParOf" srcId="{6684AB53-87A7-4B2F-9DB3-E9B3867283F4}" destId="{79185272-BFD3-4FBD-96C5-A6E064103EAC}" srcOrd="1" destOrd="0" presId="urn:microsoft.com/office/officeart/2005/8/layout/hierarchy6"/>
    <dgm:cxn modelId="{71942419-FE68-433C-B116-4A562749042D}" type="presParOf" srcId="{5958059A-CECE-44DB-8D9C-80BA63092068}" destId="{116A5624-F675-4752-AD20-DA777CA31B47}" srcOrd="2" destOrd="0" presId="urn:microsoft.com/office/officeart/2005/8/layout/hierarchy6"/>
    <dgm:cxn modelId="{4F812E1D-4DFC-4AAC-BDCD-B780DA0A5BE0}" type="presParOf" srcId="{5958059A-CECE-44DB-8D9C-80BA63092068}" destId="{4DEFE48C-DFCA-4700-BC42-52DCEAC964BD}" srcOrd="3" destOrd="0" presId="urn:microsoft.com/office/officeart/2005/8/layout/hierarchy6"/>
    <dgm:cxn modelId="{2F29EAC5-76FE-481E-BDAD-E16A0558905E}" type="presParOf" srcId="{4DEFE48C-DFCA-4700-BC42-52DCEAC964BD}" destId="{86A4C2F8-7500-4506-840F-06B10A3DEC8C}" srcOrd="0" destOrd="0" presId="urn:microsoft.com/office/officeart/2005/8/layout/hierarchy6"/>
    <dgm:cxn modelId="{EE0AAF32-E5AE-426F-A81B-9BA544DEC22B}" type="presParOf" srcId="{4DEFE48C-DFCA-4700-BC42-52DCEAC964BD}" destId="{01BAC25E-3B58-4314-9EB4-6FC1A83349C7}" srcOrd="1" destOrd="0" presId="urn:microsoft.com/office/officeart/2005/8/layout/hierarchy6"/>
    <dgm:cxn modelId="{D2F1EB6F-A5D9-45EE-A923-4493967E51CC}" type="presParOf" srcId="{5958059A-CECE-44DB-8D9C-80BA63092068}" destId="{AED3A7DA-3D47-457B-927D-7C2EB6EAB356}" srcOrd="4" destOrd="0" presId="urn:microsoft.com/office/officeart/2005/8/layout/hierarchy6"/>
    <dgm:cxn modelId="{A12DB6F6-CC04-4BAE-9E81-2C7C55ADAABC}" type="presParOf" srcId="{5958059A-CECE-44DB-8D9C-80BA63092068}" destId="{C1C0DF72-ABF9-4EB1-B50A-2B4D131ABF98}" srcOrd="5" destOrd="0" presId="urn:microsoft.com/office/officeart/2005/8/layout/hierarchy6"/>
    <dgm:cxn modelId="{3CDDC1FF-FC1E-44DB-BE7D-2E438B50826B}" type="presParOf" srcId="{C1C0DF72-ABF9-4EB1-B50A-2B4D131ABF98}" destId="{A2C2BA79-BFFE-4B08-BC18-52D4417A63A8}" srcOrd="0" destOrd="0" presId="urn:microsoft.com/office/officeart/2005/8/layout/hierarchy6"/>
    <dgm:cxn modelId="{6119EB5F-254A-46E5-8C54-EC2AA4DD8177}" type="presParOf" srcId="{C1C0DF72-ABF9-4EB1-B50A-2B4D131ABF98}" destId="{3B9776F0-924E-4F59-8942-D8555556661B}" srcOrd="1" destOrd="0" presId="urn:microsoft.com/office/officeart/2005/8/layout/hierarchy6"/>
    <dgm:cxn modelId="{8B277A8B-A620-4C53-882E-510B1129A744}" type="presParOf" srcId="{D528CEAB-5CD9-411D-AF73-AF4A9BFCB990}" destId="{EB94F1E9-EDD3-4E1E-8855-C13CBEE81B69}" srcOrd="10" destOrd="0" presId="urn:microsoft.com/office/officeart/2005/8/layout/hierarchy6"/>
    <dgm:cxn modelId="{A7A8BFBD-A9FA-418F-86AE-02DCF1F46760}" type="presParOf" srcId="{D528CEAB-5CD9-411D-AF73-AF4A9BFCB990}" destId="{8ABCB52A-7161-4F36-B72F-043CDDE90797}" srcOrd="11" destOrd="0" presId="urn:microsoft.com/office/officeart/2005/8/layout/hierarchy6"/>
    <dgm:cxn modelId="{2A772C1A-3254-4213-86BC-90B912E7366C}" type="presParOf" srcId="{8ABCB52A-7161-4F36-B72F-043CDDE90797}" destId="{F6CC77FB-E148-4FC8-913C-4F7C68757E0D}" srcOrd="0" destOrd="0" presId="urn:microsoft.com/office/officeart/2005/8/layout/hierarchy6"/>
    <dgm:cxn modelId="{CBA102CE-6DFF-40ED-B19D-D6EEACBCAC79}" type="presParOf" srcId="{8ABCB52A-7161-4F36-B72F-043CDDE90797}" destId="{672BAA74-2E26-466D-8B5C-1A68CCFCC6BC}" srcOrd="1" destOrd="0" presId="urn:microsoft.com/office/officeart/2005/8/layout/hierarchy6"/>
    <dgm:cxn modelId="{674E7883-DE1A-4E0C-A028-DB1651BB66BC}" type="presParOf" srcId="{EA5F8985-4546-49E7-AF3F-1B019C028226}" destId="{A4496D48-EC38-4C20-8341-EBE94D56957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F71894-E21F-4DA8-B2F0-F978CD08E88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9AC3E-92A7-4963-A4F4-A36355C69090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2872C476-F8D3-476D-9714-5084440E642C}" type="parTrans" cxnId="{399D92B5-AD78-49FB-9F3E-C4634BF3CC16}">
      <dgm:prSet/>
      <dgm:spPr/>
      <dgm:t>
        <a:bodyPr/>
        <a:lstStyle/>
        <a:p>
          <a:endParaRPr lang="en-US"/>
        </a:p>
      </dgm:t>
    </dgm:pt>
    <dgm:pt modelId="{95641947-94A5-43E9-BE4B-839715937BBD}" type="sibTrans" cxnId="{399D92B5-AD78-49FB-9F3E-C4634BF3CC16}">
      <dgm:prSet/>
      <dgm:spPr/>
      <dgm:t>
        <a:bodyPr/>
        <a:lstStyle/>
        <a:p>
          <a:endParaRPr lang="en-US"/>
        </a:p>
      </dgm:t>
    </dgm:pt>
    <dgm:pt modelId="{FB0CE22C-A5A2-4B5F-920F-A813D8A74921}">
      <dgm:prSet phldrT="[Text]"/>
      <dgm:spPr/>
      <dgm:t>
        <a:bodyPr/>
        <a:lstStyle/>
        <a:p>
          <a:r>
            <a:rPr lang="en-US" dirty="0"/>
            <a:t>Assistant Director</a:t>
          </a:r>
        </a:p>
      </dgm:t>
    </dgm:pt>
    <dgm:pt modelId="{ADE95776-00E3-4853-90B5-767CD1CD80A5}" type="parTrans" cxnId="{D9134AAE-52D6-4D37-BE8C-EAFC1B6945F0}">
      <dgm:prSet/>
      <dgm:spPr/>
      <dgm:t>
        <a:bodyPr/>
        <a:lstStyle/>
        <a:p>
          <a:endParaRPr lang="en-US"/>
        </a:p>
      </dgm:t>
    </dgm:pt>
    <dgm:pt modelId="{652B2D36-7ADC-41F9-8042-E21092D6BEDD}" type="sibTrans" cxnId="{D9134AAE-52D6-4D37-BE8C-EAFC1B6945F0}">
      <dgm:prSet/>
      <dgm:spPr/>
      <dgm:t>
        <a:bodyPr/>
        <a:lstStyle/>
        <a:p>
          <a:endParaRPr lang="en-US"/>
        </a:p>
      </dgm:t>
    </dgm:pt>
    <dgm:pt modelId="{3CAC0B1B-654D-4885-80D6-BD762284460E}">
      <dgm:prSet phldrT="[Text]"/>
      <dgm:spPr/>
      <dgm:t>
        <a:bodyPr/>
        <a:lstStyle/>
        <a:p>
          <a:r>
            <a:rPr lang="en-US" dirty="0"/>
            <a:t>Access &amp; Systems Librarian</a:t>
          </a:r>
        </a:p>
      </dgm:t>
    </dgm:pt>
    <dgm:pt modelId="{59FFD6A3-7C80-4CE6-A750-889B51DEB14C}" type="parTrans" cxnId="{E40A6DA5-8B14-4995-8A89-C96344801250}">
      <dgm:prSet/>
      <dgm:spPr/>
      <dgm:t>
        <a:bodyPr/>
        <a:lstStyle/>
        <a:p>
          <a:endParaRPr lang="en-US"/>
        </a:p>
      </dgm:t>
    </dgm:pt>
    <dgm:pt modelId="{0F6B1BD5-DC5D-4550-801A-22D354042F83}" type="sibTrans" cxnId="{E40A6DA5-8B14-4995-8A89-C96344801250}">
      <dgm:prSet/>
      <dgm:spPr/>
      <dgm:t>
        <a:bodyPr/>
        <a:lstStyle/>
        <a:p>
          <a:endParaRPr lang="en-US"/>
        </a:p>
      </dgm:t>
    </dgm:pt>
    <dgm:pt modelId="{50F28F3B-6B8D-4417-B922-846F8C91F95E}">
      <dgm:prSet phldrT="[Text]"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D602813C-A854-4149-B5CA-806A6CF9C682}" type="parTrans" cxnId="{7BEFCBFF-4693-4992-8604-F109265A6CB3}">
      <dgm:prSet/>
      <dgm:spPr/>
      <dgm:t>
        <a:bodyPr/>
        <a:lstStyle/>
        <a:p>
          <a:endParaRPr lang="en-US"/>
        </a:p>
      </dgm:t>
    </dgm:pt>
    <dgm:pt modelId="{FF7448BC-05E4-4B2B-90DB-6E97899A7483}" type="sibTrans" cxnId="{7BEFCBFF-4693-4992-8604-F109265A6CB3}">
      <dgm:prSet/>
      <dgm:spPr/>
      <dgm:t>
        <a:bodyPr/>
        <a:lstStyle/>
        <a:p>
          <a:endParaRPr lang="en-US"/>
        </a:p>
      </dgm:t>
    </dgm:pt>
    <dgm:pt modelId="{ADE5C8BE-A18B-4275-AF17-AEC7DD05E716}">
      <dgm:prSet phldrT="[Text]"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F2ED3930-AA21-4D1C-9261-E290056301E1}" type="parTrans" cxnId="{751DAFCC-85CD-4499-A304-992ABE8373D6}">
      <dgm:prSet/>
      <dgm:spPr/>
      <dgm:t>
        <a:bodyPr/>
        <a:lstStyle/>
        <a:p>
          <a:endParaRPr lang="en-US"/>
        </a:p>
      </dgm:t>
    </dgm:pt>
    <dgm:pt modelId="{977AD8BB-567A-44A9-831A-8CBAE8E9370E}" type="sibTrans" cxnId="{751DAFCC-85CD-4499-A304-992ABE8373D6}">
      <dgm:prSet/>
      <dgm:spPr/>
      <dgm:t>
        <a:bodyPr/>
        <a:lstStyle/>
        <a:p>
          <a:endParaRPr lang="en-US"/>
        </a:p>
      </dgm:t>
    </dgm:pt>
    <dgm:pt modelId="{DAEB9D9A-4FF0-4C57-B20F-F7CD242EE0D4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Instructional Design Assistant</a:t>
          </a:r>
        </a:p>
      </dgm:t>
    </dgm:pt>
    <dgm:pt modelId="{AA30DFD3-0F27-4DC0-9B1B-96EA66CD9CC7}" type="parTrans" cxnId="{923F2EC8-34E8-4029-B3EE-06266F88A264}">
      <dgm:prSet/>
      <dgm:spPr/>
      <dgm:t>
        <a:bodyPr/>
        <a:lstStyle/>
        <a:p>
          <a:endParaRPr lang="en-US"/>
        </a:p>
      </dgm:t>
    </dgm:pt>
    <dgm:pt modelId="{DF6E341D-D6E8-4804-BCDC-9F47612BF1CF}" type="sibTrans" cxnId="{923F2EC8-34E8-4029-B3EE-06266F88A264}">
      <dgm:prSet/>
      <dgm:spPr/>
      <dgm:t>
        <a:bodyPr/>
        <a:lstStyle/>
        <a:p>
          <a:endParaRPr lang="en-US"/>
        </a:p>
      </dgm:t>
    </dgm:pt>
    <dgm:pt modelId="{B64EDBA2-FDC3-4334-9F33-FFCA1B9BCBF8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Service Desk Manager</a:t>
          </a:r>
        </a:p>
      </dgm:t>
    </dgm:pt>
    <dgm:pt modelId="{D7D32232-81D9-4047-B764-BE48E2942A96}" type="parTrans" cxnId="{62254E32-D854-486F-8AE0-ABB773F084ED}">
      <dgm:prSet/>
      <dgm:spPr/>
      <dgm:t>
        <a:bodyPr/>
        <a:lstStyle/>
        <a:p>
          <a:endParaRPr lang="en-US"/>
        </a:p>
      </dgm:t>
    </dgm:pt>
    <dgm:pt modelId="{36C3F75D-9BDD-4838-BBE5-7AAFBE1F9D38}" type="sibTrans" cxnId="{62254E32-D854-486F-8AE0-ABB773F084ED}">
      <dgm:prSet/>
      <dgm:spPr/>
      <dgm:t>
        <a:bodyPr/>
        <a:lstStyle/>
        <a:p>
          <a:endParaRPr lang="en-US"/>
        </a:p>
      </dgm:t>
    </dgm:pt>
    <dgm:pt modelId="{FDBAF73C-C1BF-408F-9225-EF9658C9A8F8}">
      <dgm:prSet/>
      <dgm:spPr/>
      <dgm:t>
        <a:bodyPr/>
        <a:lstStyle/>
        <a:p>
          <a:r>
            <a:rPr lang="en-US" dirty="0"/>
            <a:t>Research &amp; Learning Librarian</a:t>
          </a:r>
        </a:p>
      </dgm:t>
    </dgm:pt>
    <dgm:pt modelId="{A491C3FC-8385-402D-BE74-755B4CD47AB8}" type="parTrans" cxnId="{4CDAFA6B-BC0F-409C-9815-BF3C7257591C}">
      <dgm:prSet/>
      <dgm:spPr/>
      <dgm:t>
        <a:bodyPr/>
        <a:lstStyle/>
        <a:p>
          <a:endParaRPr lang="en-US"/>
        </a:p>
      </dgm:t>
    </dgm:pt>
    <dgm:pt modelId="{4D4C1269-A56B-456F-9664-CF6AC8184434}" type="sibTrans" cxnId="{4CDAFA6B-BC0F-409C-9815-BF3C7257591C}">
      <dgm:prSet/>
      <dgm:spPr/>
      <dgm:t>
        <a:bodyPr/>
        <a:lstStyle/>
        <a:p>
          <a:endParaRPr lang="en-US"/>
        </a:p>
      </dgm:t>
    </dgm:pt>
    <dgm:pt modelId="{A3371A3E-7DBA-4797-BED6-28DBA9222FEA}">
      <dgm:prSet/>
      <dgm:spPr/>
      <dgm:t>
        <a:bodyPr/>
        <a:lstStyle/>
        <a:p>
          <a:r>
            <a:rPr lang="en-US" dirty="0"/>
            <a:t>Admin Assistant</a:t>
          </a:r>
        </a:p>
      </dgm:t>
    </dgm:pt>
    <dgm:pt modelId="{AEE3C9E0-E384-435D-B2D5-17EB6CC06BA6}" type="parTrans" cxnId="{7D0766B7-302A-4C25-9FB7-0524506B6B74}">
      <dgm:prSet/>
      <dgm:spPr/>
      <dgm:t>
        <a:bodyPr/>
        <a:lstStyle/>
        <a:p>
          <a:endParaRPr lang="en-US"/>
        </a:p>
      </dgm:t>
    </dgm:pt>
    <dgm:pt modelId="{226103EF-9B06-4B72-B641-77303DB74368}" type="sibTrans" cxnId="{7D0766B7-302A-4C25-9FB7-0524506B6B74}">
      <dgm:prSet/>
      <dgm:spPr/>
      <dgm:t>
        <a:bodyPr/>
        <a:lstStyle/>
        <a:p>
          <a:endParaRPr lang="en-US"/>
        </a:p>
      </dgm:t>
    </dgm:pt>
    <dgm:pt modelId="{2CD9ED2B-255F-4C7C-BC83-361575A4943D}">
      <dgm:prSet/>
      <dgm:spPr/>
      <dgm:t>
        <a:bodyPr/>
        <a:lstStyle/>
        <a:p>
          <a:r>
            <a:rPr lang="en-US" dirty="0"/>
            <a:t>Head of </a:t>
          </a:r>
          <a:r>
            <a:rPr lang="en-US" dirty="0" err="1"/>
            <a:t>eResources</a:t>
          </a:r>
          <a:r>
            <a:rPr lang="en-US" dirty="0"/>
            <a:t> &amp; CD</a:t>
          </a:r>
        </a:p>
      </dgm:t>
    </dgm:pt>
    <dgm:pt modelId="{7397ECF0-46C8-4EDB-B6F6-DDFE79163B0C}" type="parTrans" cxnId="{339BC205-D737-47E5-BAA7-B599685AFCEB}">
      <dgm:prSet/>
      <dgm:spPr/>
      <dgm:t>
        <a:bodyPr/>
        <a:lstStyle/>
        <a:p>
          <a:endParaRPr lang="en-US"/>
        </a:p>
      </dgm:t>
    </dgm:pt>
    <dgm:pt modelId="{FC53645D-95B6-42A0-A63A-FCF89F3D7590}" type="sibTrans" cxnId="{339BC205-D737-47E5-BAA7-B599685AFCEB}">
      <dgm:prSet/>
      <dgm:spPr/>
      <dgm:t>
        <a:bodyPr/>
        <a:lstStyle/>
        <a:p>
          <a:endParaRPr lang="en-US"/>
        </a:p>
      </dgm:t>
    </dgm:pt>
    <dgm:pt modelId="{17B0E4C8-58C1-437D-87DF-A06C7F1561B2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Service Desk Manager</a:t>
          </a:r>
        </a:p>
      </dgm:t>
    </dgm:pt>
    <dgm:pt modelId="{C53E9954-EFA8-45A9-8DE8-DF5CABF14EA7}" type="parTrans" cxnId="{CAF0C190-C780-4A23-A7BE-50053BA05E05}">
      <dgm:prSet/>
      <dgm:spPr/>
      <dgm:t>
        <a:bodyPr/>
        <a:lstStyle/>
        <a:p>
          <a:endParaRPr lang="en-US"/>
        </a:p>
      </dgm:t>
    </dgm:pt>
    <dgm:pt modelId="{4917B910-5969-4A5C-8137-D0641EC3DD9E}" type="sibTrans" cxnId="{CAF0C190-C780-4A23-A7BE-50053BA05E05}">
      <dgm:prSet/>
      <dgm:spPr/>
      <dgm:t>
        <a:bodyPr/>
        <a:lstStyle/>
        <a:p>
          <a:endParaRPr lang="en-US"/>
        </a:p>
      </dgm:t>
    </dgm:pt>
    <dgm:pt modelId="{3D99FBA1-6C94-4126-A632-A2CA53265A9F}">
      <dgm:prSet/>
      <dgm:spPr/>
      <dgm:t>
        <a:bodyPr/>
        <a:lstStyle/>
        <a:p>
          <a:r>
            <a:rPr lang="en-US" dirty="0"/>
            <a:t>Cataloging &amp; Archives Assistant</a:t>
          </a:r>
        </a:p>
      </dgm:t>
    </dgm:pt>
    <dgm:pt modelId="{71F36F6A-F211-446D-8C15-7ECE72B3AE3D}" type="parTrans" cxnId="{CD6C44EA-0176-4F0D-95DF-A349A84F7E52}">
      <dgm:prSet/>
      <dgm:spPr/>
      <dgm:t>
        <a:bodyPr/>
        <a:lstStyle/>
        <a:p>
          <a:endParaRPr lang="en-US"/>
        </a:p>
      </dgm:t>
    </dgm:pt>
    <dgm:pt modelId="{EB0C0EE8-CE00-4A76-AEB5-BB5959F0801F}" type="sibTrans" cxnId="{CD6C44EA-0176-4F0D-95DF-A349A84F7E52}">
      <dgm:prSet/>
      <dgm:spPr/>
      <dgm:t>
        <a:bodyPr/>
        <a:lstStyle/>
        <a:p>
          <a:endParaRPr lang="en-US"/>
        </a:p>
      </dgm:t>
    </dgm:pt>
    <dgm:pt modelId="{A7D4246A-DC67-4906-8814-B51FFAFFBA4D}">
      <dgm:prSet/>
      <dgm:spPr/>
      <dgm:t>
        <a:bodyPr/>
        <a:lstStyle/>
        <a:p>
          <a:r>
            <a:rPr lang="en-US" dirty="0"/>
            <a:t>Acquisitions &amp; ILL Assistant</a:t>
          </a:r>
        </a:p>
      </dgm:t>
    </dgm:pt>
    <dgm:pt modelId="{E7DBE36D-C1AB-484D-B126-61C7B6B5B8CD}" type="parTrans" cxnId="{DD923E17-41EE-4B56-AECB-982839AB29C1}">
      <dgm:prSet/>
      <dgm:spPr/>
      <dgm:t>
        <a:bodyPr/>
        <a:lstStyle/>
        <a:p>
          <a:endParaRPr lang="en-US"/>
        </a:p>
      </dgm:t>
    </dgm:pt>
    <dgm:pt modelId="{51171842-4BFE-4781-B136-0A1865875929}" type="sibTrans" cxnId="{DD923E17-41EE-4B56-AECB-982839AB29C1}">
      <dgm:prSet/>
      <dgm:spPr/>
      <dgm:t>
        <a:bodyPr/>
        <a:lstStyle/>
        <a:p>
          <a:endParaRPr lang="en-US"/>
        </a:p>
      </dgm:t>
    </dgm:pt>
    <dgm:pt modelId="{EB3BD33B-ED2E-4AA3-BA9C-54012B848561}">
      <dgm:prSet/>
      <dgm:spPr/>
      <dgm:t>
        <a:bodyPr/>
        <a:lstStyle/>
        <a:p>
          <a:r>
            <a:rPr lang="en-US" dirty="0" err="1"/>
            <a:t>eResources</a:t>
          </a:r>
          <a:r>
            <a:rPr lang="en-US" dirty="0"/>
            <a:t> Assistant</a:t>
          </a:r>
        </a:p>
      </dgm:t>
    </dgm:pt>
    <dgm:pt modelId="{98E27504-AC1C-4698-AC36-73A9B9CBF751}" type="parTrans" cxnId="{8D975A74-2DCB-47D6-BD16-AF57596D117C}">
      <dgm:prSet/>
      <dgm:spPr/>
      <dgm:t>
        <a:bodyPr/>
        <a:lstStyle/>
        <a:p>
          <a:endParaRPr lang="en-US"/>
        </a:p>
      </dgm:t>
    </dgm:pt>
    <dgm:pt modelId="{B13680D3-F1C0-458B-A9A8-016B0F3CF0E8}" type="sibTrans" cxnId="{8D975A74-2DCB-47D6-BD16-AF57596D117C}">
      <dgm:prSet/>
      <dgm:spPr/>
      <dgm:t>
        <a:bodyPr/>
        <a:lstStyle/>
        <a:p>
          <a:endParaRPr lang="en-US"/>
        </a:p>
      </dgm:t>
    </dgm:pt>
    <dgm:pt modelId="{EA5F8985-4546-49E7-AF3F-1B019C028226}" type="pres">
      <dgm:prSet presAssocID="{4BF71894-E21F-4DA8-B2F0-F978CD08E8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01CFC22-5013-4EC4-9C94-04D27E6DA1B4}" type="pres">
      <dgm:prSet presAssocID="{4BF71894-E21F-4DA8-B2F0-F978CD08E886}" presName="hierFlow" presStyleCnt="0"/>
      <dgm:spPr/>
    </dgm:pt>
    <dgm:pt modelId="{5B4E380A-AB88-4EF4-962C-AF4E8A2BD962}" type="pres">
      <dgm:prSet presAssocID="{4BF71894-E21F-4DA8-B2F0-F978CD08E8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E12024C-CCA5-4285-95D8-1F4E1A97ADEF}" type="pres">
      <dgm:prSet presAssocID="{7D49AC3E-92A7-4963-A4F4-A36355C69090}" presName="Name14" presStyleCnt="0"/>
      <dgm:spPr/>
    </dgm:pt>
    <dgm:pt modelId="{74B310B3-7C70-40E8-8EE2-BBEB712AD52C}" type="pres">
      <dgm:prSet presAssocID="{7D49AC3E-92A7-4963-A4F4-A36355C69090}" presName="level1Shape" presStyleLbl="node0" presStyleIdx="0" presStyleCnt="1">
        <dgm:presLayoutVars>
          <dgm:chPref val="3"/>
        </dgm:presLayoutVars>
      </dgm:prSet>
      <dgm:spPr/>
    </dgm:pt>
    <dgm:pt modelId="{D528CEAB-5CD9-411D-AF73-AF4A9BFCB990}" type="pres">
      <dgm:prSet presAssocID="{7D49AC3E-92A7-4963-A4F4-A36355C69090}" presName="hierChild2" presStyleCnt="0"/>
      <dgm:spPr/>
    </dgm:pt>
    <dgm:pt modelId="{0DACF255-3A76-41D7-B7E7-C44A2018FABE}" type="pres">
      <dgm:prSet presAssocID="{ADE95776-00E3-4853-90B5-767CD1CD80A5}" presName="Name19" presStyleLbl="parChTrans1D2" presStyleIdx="0" presStyleCnt="6"/>
      <dgm:spPr/>
    </dgm:pt>
    <dgm:pt modelId="{CF2FF8CB-1EDB-43C4-991F-3CD180AF23E0}" type="pres">
      <dgm:prSet presAssocID="{FB0CE22C-A5A2-4B5F-920F-A813D8A74921}" presName="Name21" presStyleCnt="0"/>
      <dgm:spPr/>
    </dgm:pt>
    <dgm:pt modelId="{CDDE1394-4F3F-4875-833C-D5A1EE3E1FF7}" type="pres">
      <dgm:prSet presAssocID="{FB0CE22C-A5A2-4B5F-920F-A813D8A74921}" presName="level2Shape" presStyleLbl="node2" presStyleIdx="0" presStyleCnt="6"/>
      <dgm:spPr/>
    </dgm:pt>
    <dgm:pt modelId="{87F8374C-E721-45C2-A546-6AA0EAC4ECF2}" type="pres">
      <dgm:prSet presAssocID="{FB0CE22C-A5A2-4B5F-920F-A813D8A74921}" presName="hierChild3" presStyleCnt="0"/>
      <dgm:spPr/>
    </dgm:pt>
    <dgm:pt modelId="{3A9896A2-AE33-4AB9-BABA-AA9105B3D799}" type="pres">
      <dgm:prSet presAssocID="{59FFD6A3-7C80-4CE6-A750-889B51DEB14C}" presName="Name19" presStyleLbl="parChTrans1D3" presStyleIdx="0" presStyleCnt="7"/>
      <dgm:spPr/>
    </dgm:pt>
    <dgm:pt modelId="{D8F5B56C-0AE9-4252-939F-059C112142FF}" type="pres">
      <dgm:prSet presAssocID="{3CAC0B1B-654D-4885-80D6-BD762284460E}" presName="Name21" presStyleCnt="0"/>
      <dgm:spPr/>
    </dgm:pt>
    <dgm:pt modelId="{F3C75A90-A94A-42A5-A6F0-3E9FBA7CD01A}" type="pres">
      <dgm:prSet presAssocID="{3CAC0B1B-654D-4885-80D6-BD762284460E}" presName="level2Shape" presStyleLbl="node3" presStyleIdx="0" presStyleCnt="7"/>
      <dgm:spPr/>
    </dgm:pt>
    <dgm:pt modelId="{3EFA3D0C-5F04-4C52-B92C-32372B5472FE}" type="pres">
      <dgm:prSet presAssocID="{3CAC0B1B-654D-4885-80D6-BD762284460E}" presName="hierChild3" presStyleCnt="0"/>
      <dgm:spPr/>
    </dgm:pt>
    <dgm:pt modelId="{11A0968D-FAE2-4D7E-BDA0-AAE74B8A99DF}" type="pres">
      <dgm:prSet presAssocID="{D602813C-A854-4149-B5CA-806A6CF9C682}" presName="Name19" presStyleLbl="parChTrans1D3" presStyleIdx="1" presStyleCnt="7"/>
      <dgm:spPr/>
    </dgm:pt>
    <dgm:pt modelId="{E0876AB6-3DB2-4F84-86D0-00D5BFFCB09F}" type="pres">
      <dgm:prSet presAssocID="{50F28F3B-6B8D-4417-B922-846F8C91F95E}" presName="Name21" presStyleCnt="0"/>
      <dgm:spPr/>
    </dgm:pt>
    <dgm:pt modelId="{31FD888E-7525-4D98-8D06-483B8C7462B9}" type="pres">
      <dgm:prSet presAssocID="{50F28F3B-6B8D-4417-B922-846F8C91F95E}" presName="level2Shape" presStyleLbl="node3" presStyleIdx="1" presStyleCnt="7"/>
      <dgm:spPr/>
    </dgm:pt>
    <dgm:pt modelId="{D99B2B45-9A5A-4BD8-8CBA-C100D1975764}" type="pres">
      <dgm:prSet presAssocID="{50F28F3B-6B8D-4417-B922-846F8C91F95E}" presName="hierChild3" presStyleCnt="0"/>
      <dgm:spPr/>
    </dgm:pt>
    <dgm:pt modelId="{7F2D24A4-A027-4A9F-B26E-122155C71A68}" type="pres">
      <dgm:prSet presAssocID="{AA30DFD3-0F27-4DC0-9B1B-96EA66CD9CC7}" presName="Name19" presStyleLbl="parChTrans1D3" presStyleIdx="2" presStyleCnt="7"/>
      <dgm:spPr/>
    </dgm:pt>
    <dgm:pt modelId="{3B9FCFB0-4465-4CB6-8120-4730EDBB7C28}" type="pres">
      <dgm:prSet presAssocID="{DAEB9D9A-4FF0-4C57-B20F-F7CD242EE0D4}" presName="Name21" presStyleCnt="0"/>
      <dgm:spPr/>
    </dgm:pt>
    <dgm:pt modelId="{6E2E2EF0-928F-402A-88AC-3509C2114DCC}" type="pres">
      <dgm:prSet presAssocID="{DAEB9D9A-4FF0-4C57-B20F-F7CD242EE0D4}" presName="level2Shape" presStyleLbl="node3" presStyleIdx="2" presStyleCnt="7"/>
      <dgm:spPr/>
    </dgm:pt>
    <dgm:pt modelId="{88E2F24A-F374-4D81-A9AA-27511771DF20}" type="pres">
      <dgm:prSet presAssocID="{DAEB9D9A-4FF0-4C57-B20F-F7CD242EE0D4}" presName="hierChild3" presStyleCnt="0"/>
      <dgm:spPr/>
    </dgm:pt>
    <dgm:pt modelId="{E4926D99-1333-4150-90DB-5048ADFF4D94}" type="pres">
      <dgm:prSet presAssocID="{D7D32232-81D9-4047-B764-BE48E2942A96}" presName="Name19" presStyleLbl="parChTrans1D3" presStyleIdx="3" presStyleCnt="7"/>
      <dgm:spPr/>
    </dgm:pt>
    <dgm:pt modelId="{77B7A6ED-E062-4FFA-A96D-C1910B64658B}" type="pres">
      <dgm:prSet presAssocID="{B64EDBA2-FDC3-4334-9F33-FFCA1B9BCBF8}" presName="Name21" presStyleCnt="0"/>
      <dgm:spPr/>
    </dgm:pt>
    <dgm:pt modelId="{E4317063-4E24-49AA-B6CF-D114A8B2915D}" type="pres">
      <dgm:prSet presAssocID="{B64EDBA2-FDC3-4334-9F33-FFCA1B9BCBF8}" presName="level2Shape" presStyleLbl="node3" presStyleIdx="3" presStyleCnt="7"/>
      <dgm:spPr/>
    </dgm:pt>
    <dgm:pt modelId="{7D1E5137-89D3-41AE-AE86-CF1AA6EF8761}" type="pres">
      <dgm:prSet presAssocID="{B64EDBA2-FDC3-4334-9F33-FFCA1B9BCBF8}" presName="hierChild3" presStyleCnt="0"/>
      <dgm:spPr/>
    </dgm:pt>
    <dgm:pt modelId="{F23F63AA-2D8F-447F-8A9D-50BC110EC111}" type="pres">
      <dgm:prSet presAssocID="{F2ED3930-AA21-4D1C-9261-E290056301E1}" presName="Name19" presStyleLbl="parChTrans1D2" presStyleIdx="1" presStyleCnt="6"/>
      <dgm:spPr/>
    </dgm:pt>
    <dgm:pt modelId="{47B5A4F7-89C9-462D-B4BF-FCDA159485A6}" type="pres">
      <dgm:prSet presAssocID="{ADE5C8BE-A18B-4275-AF17-AEC7DD05E716}" presName="Name21" presStyleCnt="0"/>
      <dgm:spPr/>
    </dgm:pt>
    <dgm:pt modelId="{F6C31B00-7BB4-4D09-88CC-41F3A22303E1}" type="pres">
      <dgm:prSet presAssocID="{ADE5C8BE-A18B-4275-AF17-AEC7DD05E716}" presName="level2Shape" presStyleLbl="node2" presStyleIdx="1" presStyleCnt="6"/>
      <dgm:spPr/>
    </dgm:pt>
    <dgm:pt modelId="{8176DF33-DEB1-44CC-A0DC-6BA0FB0385F4}" type="pres">
      <dgm:prSet presAssocID="{ADE5C8BE-A18B-4275-AF17-AEC7DD05E716}" presName="hierChild3" presStyleCnt="0"/>
      <dgm:spPr/>
    </dgm:pt>
    <dgm:pt modelId="{3F100709-87C2-45E7-9562-B34436E40C74}" type="pres">
      <dgm:prSet presAssocID="{A491C3FC-8385-402D-BE74-755B4CD47AB8}" presName="Name19" presStyleLbl="parChTrans1D2" presStyleIdx="2" presStyleCnt="6"/>
      <dgm:spPr/>
    </dgm:pt>
    <dgm:pt modelId="{DAF10A1E-DE7D-45EF-938E-789236ED7FA5}" type="pres">
      <dgm:prSet presAssocID="{FDBAF73C-C1BF-408F-9225-EF9658C9A8F8}" presName="Name21" presStyleCnt="0"/>
      <dgm:spPr/>
    </dgm:pt>
    <dgm:pt modelId="{88A8A7CA-403F-4C06-8ADB-E16B55606DE4}" type="pres">
      <dgm:prSet presAssocID="{FDBAF73C-C1BF-408F-9225-EF9658C9A8F8}" presName="level2Shape" presStyleLbl="node2" presStyleIdx="2" presStyleCnt="6"/>
      <dgm:spPr/>
    </dgm:pt>
    <dgm:pt modelId="{4EC8E05F-F376-4304-873B-29936FDB36F2}" type="pres">
      <dgm:prSet presAssocID="{FDBAF73C-C1BF-408F-9225-EF9658C9A8F8}" presName="hierChild3" presStyleCnt="0"/>
      <dgm:spPr/>
    </dgm:pt>
    <dgm:pt modelId="{3F1ED21C-E21E-4F2C-B819-80D513EAE2F1}" type="pres">
      <dgm:prSet presAssocID="{AEE3C9E0-E384-435D-B2D5-17EB6CC06BA6}" presName="Name19" presStyleLbl="parChTrans1D2" presStyleIdx="3" presStyleCnt="6"/>
      <dgm:spPr/>
    </dgm:pt>
    <dgm:pt modelId="{B8D8CA5C-E44A-4667-ACFB-24A486F24921}" type="pres">
      <dgm:prSet presAssocID="{A3371A3E-7DBA-4797-BED6-28DBA9222FEA}" presName="Name21" presStyleCnt="0"/>
      <dgm:spPr/>
    </dgm:pt>
    <dgm:pt modelId="{79D11C88-F858-4F73-AF25-B852BDCCF95B}" type="pres">
      <dgm:prSet presAssocID="{A3371A3E-7DBA-4797-BED6-28DBA9222FEA}" presName="level2Shape" presStyleLbl="node2" presStyleIdx="3" presStyleCnt="6"/>
      <dgm:spPr/>
    </dgm:pt>
    <dgm:pt modelId="{0F155DDB-1145-44AB-90C1-ADB457A102BF}" type="pres">
      <dgm:prSet presAssocID="{A3371A3E-7DBA-4797-BED6-28DBA9222FEA}" presName="hierChild3" presStyleCnt="0"/>
      <dgm:spPr/>
    </dgm:pt>
    <dgm:pt modelId="{6BE02CA0-5D16-44E3-AAD7-075F804828B5}" type="pres">
      <dgm:prSet presAssocID="{7397ECF0-46C8-4EDB-B6F6-DDFE79163B0C}" presName="Name19" presStyleLbl="parChTrans1D2" presStyleIdx="4" presStyleCnt="6"/>
      <dgm:spPr/>
    </dgm:pt>
    <dgm:pt modelId="{CE23714B-4C3C-4A28-B48B-02DE722438A7}" type="pres">
      <dgm:prSet presAssocID="{2CD9ED2B-255F-4C7C-BC83-361575A4943D}" presName="Name21" presStyleCnt="0"/>
      <dgm:spPr/>
    </dgm:pt>
    <dgm:pt modelId="{7317C749-0466-4CE0-B991-32F65EB8515C}" type="pres">
      <dgm:prSet presAssocID="{2CD9ED2B-255F-4C7C-BC83-361575A4943D}" presName="level2Shape" presStyleLbl="node2" presStyleIdx="4" presStyleCnt="6"/>
      <dgm:spPr/>
    </dgm:pt>
    <dgm:pt modelId="{5958059A-CECE-44DB-8D9C-80BA63092068}" type="pres">
      <dgm:prSet presAssocID="{2CD9ED2B-255F-4C7C-BC83-361575A4943D}" presName="hierChild3" presStyleCnt="0"/>
      <dgm:spPr/>
    </dgm:pt>
    <dgm:pt modelId="{822DC514-3841-4300-8A51-7A0D8DB2CBE5}" type="pres">
      <dgm:prSet presAssocID="{71F36F6A-F211-446D-8C15-7ECE72B3AE3D}" presName="Name19" presStyleLbl="parChTrans1D3" presStyleIdx="4" presStyleCnt="7"/>
      <dgm:spPr/>
    </dgm:pt>
    <dgm:pt modelId="{6684AB53-87A7-4B2F-9DB3-E9B3867283F4}" type="pres">
      <dgm:prSet presAssocID="{3D99FBA1-6C94-4126-A632-A2CA53265A9F}" presName="Name21" presStyleCnt="0"/>
      <dgm:spPr/>
    </dgm:pt>
    <dgm:pt modelId="{3FB5E379-305D-46F1-8C22-72D5091A8E73}" type="pres">
      <dgm:prSet presAssocID="{3D99FBA1-6C94-4126-A632-A2CA53265A9F}" presName="level2Shape" presStyleLbl="node3" presStyleIdx="4" presStyleCnt="7"/>
      <dgm:spPr/>
    </dgm:pt>
    <dgm:pt modelId="{79185272-BFD3-4FBD-96C5-A6E064103EAC}" type="pres">
      <dgm:prSet presAssocID="{3D99FBA1-6C94-4126-A632-A2CA53265A9F}" presName="hierChild3" presStyleCnt="0"/>
      <dgm:spPr/>
    </dgm:pt>
    <dgm:pt modelId="{116A5624-F675-4752-AD20-DA777CA31B47}" type="pres">
      <dgm:prSet presAssocID="{E7DBE36D-C1AB-484D-B126-61C7B6B5B8CD}" presName="Name19" presStyleLbl="parChTrans1D3" presStyleIdx="5" presStyleCnt="7"/>
      <dgm:spPr/>
    </dgm:pt>
    <dgm:pt modelId="{4DEFE48C-DFCA-4700-BC42-52DCEAC964BD}" type="pres">
      <dgm:prSet presAssocID="{A7D4246A-DC67-4906-8814-B51FFAFFBA4D}" presName="Name21" presStyleCnt="0"/>
      <dgm:spPr/>
    </dgm:pt>
    <dgm:pt modelId="{86A4C2F8-7500-4506-840F-06B10A3DEC8C}" type="pres">
      <dgm:prSet presAssocID="{A7D4246A-DC67-4906-8814-B51FFAFFBA4D}" presName="level2Shape" presStyleLbl="node3" presStyleIdx="5" presStyleCnt="7"/>
      <dgm:spPr/>
    </dgm:pt>
    <dgm:pt modelId="{01BAC25E-3B58-4314-9EB4-6FC1A83349C7}" type="pres">
      <dgm:prSet presAssocID="{A7D4246A-DC67-4906-8814-B51FFAFFBA4D}" presName="hierChild3" presStyleCnt="0"/>
      <dgm:spPr/>
    </dgm:pt>
    <dgm:pt modelId="{AED3A7DA-3D47-457B-927D-7C2EB6EAB356}" type="pres">
      <dgm:prSet presAssocID="{98E27504-AC1C-4698-AC36-73A9B9CBF751}" presName="Name19" presStyleLbl="parChTrans1D3" presStyleIdx="6" presStyleCnt="7"/>
      <dgm:spPr/>
    </dgm:pt>
    <dgm:pt modelId="{C1C0DF72-ABF9-4EB1-B50A-2B4D131ABF98}" type="pres">
      <dgm:prSet presAssocID="{EB3BD33B-ED2E-4AA3-BA9C-54012B848561}" presName="Name21" presStyleCnt="0"/>
      <dgm:spPr/>
    </dgm:pt>
    <dgm:pt modelId="{A2C2BA79-BFFE-4B08-BC18-52D4417A63A8}" type="pres">
      <dgm:prSet presAssocID="{EB3BD33B-ED2E-4AA3-BA9C-54012B848561}" presName="level2Shape" presStyleLbl="node3" presStyleIdx="6" presStyleCnt="7"/>
      <dgm:spPr/>
    </dgm:pt>
    <dgm:pt modelId="{3B9776F0-924E-4F59-8942-D8555556661B}" type="pres">
      <dgm:prSet presAssocID="{EB3BD33B-ED2E-4AA3-BA9C-54012B848561}" presName="hierChild3" presStyleCnt="0"/>
      <dgm:spPr/>
    </dgm:pt>
    <dgm:pt modelId="{EB94F1E9-EDD3-4E1E-8855-C13CBEE81B69}" type="pres">
      <dgm:prSet presAssocID="{C53E9954-EFA8-45A9-8DE8-DF5CABF14EA7}" presName="Name19" presStyleLbl="parChTrans1D2" presStyleIdx="5" presStyleCnt="6"/>
      <dgm:spPr/>
    </dgm:pt>
    <dgm:pt modelId="{8ABCB52A-7161-4F36-B72F-043CDDE90797}" type="pres">
      <dgm:prSet presAssocID="{17B0E4C8-58C1-437D-87DF-A06C7F1561B2}" presName="Name21" presStyleCnt="0"/>
      <dgm:spPr/>
    </dgm:pt>
    <dgm:pt modelId="{F6CC77FB-E148-4FC8-913C-4F7C68757E0D}" type="pres">
      <dgm:prSet presAssocID="{17B0E4C8-58C1-437D-87DF-A06C7F1561B2}" presName="level2Shape" presStyleLbl="node2" presStyleIdx="5" presStyleCnt="6"/>
      <dgm:spPr/>
    </dgm:pt>
    <dgm:pt modelId="{672BAA74-2E26-466D-8B5C-1A68CCFCC6BC}" type="pres">
      <dgm:prSet presAssocID="{17B0E4C8-58C1-437D-87DF-A06C7F1561B2}" presName="hierChild3" presStyleCnt="0"/>
      <dgm:spPr/>
    </dgm:pt>
    <dgm:pt modelId="{A4496D48-EC38-4C20-8341-EBE94D569578}" type="pres">
      <dgm:prSet presAssocID="{4BF71894-E21F-4DA8-B2F0-F978CD08E886}" presName="bgShapesFlow" presStyleCnt="0"/>
      <dgm:spPr/>
    </dgm:pt>
  </dgm:ptLst>
  <dgm:cxnLst>
    <dgm:cxn modelId="{339BC205-D737-47E5-BAA7-B599685AFCEB}" srcId="{7D49AC3E-92A7-4963-A4F4-A36355C69090}" destId="{2CD9ED2B-255F-4C7C-BC83-361575A4943D}" srcOrd="4" destOrd="0" parTransId="{7397ECF0-46C8-4EDB-B6F6-DDFE79163B0C}" sibTransId="{FC53645D-95B6-42A0-A63A-FCF89F3D7590}"/>
    <dgm:cxn modelId="{10501111-7B0C-4FB2-84C5-A00A7AE88156}" type="presOf" srcId="{A7D4246A-DC67-4906-8814-B51FFAFFBA4D}" destId="{86A4C2F8-7500-4506-840F-06B10A3DEC8C}" srcOrd="0" destOrd="0" presId="urn:microsoft.com/office/officeart/2005/8/layout/hierarchy6"/>
    <dgm:cxn modelId="{DCC4FE11-645A-4831-A5C5-54EF47F9B550}" type="presOf" srcId="{EB3BD33B-ED2E-4AA3-BA9C-54012B848561}" destId="{A2C2BA79-BFFE-4B08-BC18-52D4417A63A8}" srcOrd="0" destOrd="0" presId="urn:microsoft.com/office/officeart/2005/8/layout/hierarchy6"/>
    <dgm:cxn modelId="{F4209512-7C80-409C-8C40-4A62EAA63587}" type="presOf" srcId="{ADE5C8BE-A18B-4275-AF17-AEC7DD05E716}" destId="{F6C31B00-7BB4-4D09-88CC-41F3A22303E1}" srcOrd="0" destOrd="0" presId="urn:microsoft.com/office/officeart/2005/8/layout/hierarchy6"/>
    <dgm:cxn modelId="{DD923E17-41EE-4B56-AECB-982839AB29C1}" srcId="{2CD9ED2B-255F-4C7C-BC83-361575A4943D}" destId="{A7D4246A-DC67-4906-8814-B51FFAFFBA4D}" srcOrd="1" destOrd="0" parTransId="{E7DBE36D-C1AB-484D-B126-61C7B6B5B8CD}" sibTransId="{51171842-4BFE-4781-B136-0A1865875929}"/>
    <dgm:cxn modelId="{FE25C11B-7205-4555-B5C2-3F6EB5F012E2}" type="presOf" srcId="{A491C3FC-8385-402D-BE74-755B4CD47AB8}" destId="{3F100709-87C2-45E7-9562-B34436E40C74}" srcOrd="0" destOrd="0" presId="urn:microsoft.com/office/officeart/2005/8/layout/hierarchy6"/>
    <dgm:cxn modelId="{9E01C224-CBCF-4376-B3C4-E7F2FF9CA0CA}" type="presOf" srcId="{FDBAF73C-C1BF-408F-9225-EF9658C9A8F8}" destId="{88A8A7CA-403F-4C06-8ADB-E16B55606DE4}" srcOrd="0" destOrd="0" presId="urn:microsoft.com/office/officeart/2005/8/layout/hierarchy6"/>
    <dgm:cxn modelId="{70B52525-7AE1-4B35-9213-1FC240C109E2}" type="presOf" srcId="{98E27504-AC1C-4698-AC36-73A9B9CBF751}" destId="{AED3A7DA-3D47-457B-927D-7C2EB6EAB356}" srcOrd="0" destOrd="0" presId="urn:microsoft.com/office/officeart/2005/8/layout/hierarchy6"/>
    <dgm:cxn modelId="{69A4A931-6EC4-4E3D-8C38-DE1F8D12E2A9}" type="presOf" srcId="{2CD9ED2B-255F-4C7C-BC83-361575A4943D}" destId="{7317C749-0466-4CE0-B991-32F65EB8515C}" srcOrd="0" destOrd="0" presId="urn:microsoft.com/office/officeart/2005/8/layout/hierarchy6"/>
    <dgm:cxn modelId="{62254E32-D854-486F-8AE0-ABB773F084ED}" srcId="{FB0CE22C-A5A2-4B5F-920F-A813D8A74921}" destId="{B64EDBA2-FDC3-4334-9F33-FFCA1B9BCBF8}" srcOrd="3" destOrd="0" parTransId="{D7D32232-81D9-4047-B764-BE48E2942A96}" sibTransId="{36C3F75D-9BDD-4838-BBE5-7AAFBE1F9D38}"/>
    <dgm:cxn modelId="{1E15A63A-62E4-4500-9556-3AB5DF4C0112}" type="presOf" srcId="{59FFD6A3-7C80-4CE6-A750-889B51DEB14C}" destId="{3A9896A2-AE33-4AB9-BABA-AA9105B3D799}" srcOrd="0" destOrd="0" presId="urn:microsoft.com/office/officeart/2005/8/layout/hierarchy6"/>
    <dgm:cxn modelId="{42F26D5D-A389-4F12-A638-EDA0D71B416A}" type="presOf" srcId="{E7DBE36D-C1AB-484D-B126-61C7B6B5B8CD}" destId="{116A5624-F675-4752-AD20-DA777CA31B47}" srcOrd="0" destOrd="0" presId="urn:microsoft.com/office/officeart/2005/8/layout/hierarchy6"/>
    <dgm:cxn modelId="{E49C5364-2971-4020-B679-96F2BA3919A4}" type="presOf" srcId="{F2ED3930-AA21-4D1C-9261-E290056301E1}" destId="{F23F63AA-2D8F-447F-8A9D-50BC110EC111}" srcOrd="0" destOrd="0" presId="urn:microsoft.com/office/officeart/2005/8/layout/hierarchy6"/>
    <dgm:cxn modelId="{FCCAC366-8118-4C0E-A8D8-AC2B3FC15409}" type="presOf" srcId="{DAEB9D9A-4FF0-4C57-B20F-F7CD242EE0D4}" destId="{6E2E2EF0-928F-402A-88AC-3509C2114DCC}" srcOrd="0" destOrd="0" presId="urn:microsoft.com/office/officeart/2005/8/layout/hierarchy6"/>
    <dgm:cxn modelId="{30F75647-70C5-42E1-99D6-121AC5555359}" type="presOf" srcId="{C53E9954-EFA8-45A9-8DE8-DF5CABF14EA7}" destId="{EB94F1E9-EDD3-4E1E-8855-C13CBEE81B69}" srcOrd="0" destOrd="0" presId="urn:microsoft.com/office/officeart/2005/8/layout/hierarchy6"/>
    <dgm:cxn modelId="{B00B3049-C96D-42EA-9B2A-68696F1A6B04}" type="presOf" srcId="{A3371A3E-7DBA-4797-BED6-28DBA9222FEA}" destId="{79D11C88-F858-4F73-AF25-B852BDCCF95B}" srcOrd="0" destOrd="0" presId="urn:microsoft.com/office/officeart/2005/8/layout/hierarchy6"/>
    <dgm:cxn modelId="{4CDAFA6B-BC0F-409C-9815-BF3C7257591C}" srcId="{7D49AC3E-92A7-4963-A4F4-A36355C69090}" destId="{FDBAF73C-C1BF-408F-9225-EF9658C9A8F8}" srcOrd="2" destOrd="0" parTransId="{A491C3FC-8385-402D-BE74-755B4CD47AB8}" sibTransId="{4D4C1269-A56B-456F-9664-CF6AC8184434}"/>
    <dgm:cxn modelId="{CA614354-9121-4A05-9D46-D1D7FE426CEE}" type="presOf" srcId="{71F36F6A-F211-446D-8C15-7ECE72B3AE3D}" destId="{822DC514-3841-4300-8A51-7A0D8DB2CBE5}" srcOrd="0" destOrd="0" presId="urn:microsoft.com/office/officeart/2005/8/layout/hierarchy6"/>
    <dgm:cxn modelId="{8D975A74-2DCB-47D6-BD16-AF57596D117C}" srcId="{2CD9ED2B-255F-4C7C-BC83-361575A4943D}" destId="{EB3BD33B-ED2E-4AA3-BA9C-54012B848561}" srcOrd="2" destOrd="0" parTransId="{98E27504-AC1C-4698-AC36-73A9B9CBF751}" sibTransId="{B13680D3-F1C0-458B-A9A8-016B0F3CF0E8}"/>
    <dgm:cxn modelId="{CAF0C190-C780-4A23-A7BE-50053BA05E05}" srcId="{7D49AC3E-92A7-4963-A4F4-A36355C69090}" destId="{17B0E4C8-58C1-437D-87DF-A06C7F1561B2}" srcOrd="5" destOrd="0" parTransId="{C53E9954-EFA8-45A9-8DE8-DF5CABF14EA7}" sibTransId="{4917B910-5969-4A5C-8137-D0641EC3DD9E}"/>
    <dgm:cxn modelId="{61C43792-EC3B-47CE-87E8-3E24CA26AE31}" type="presOf" srcId="{17B0E4C8-58C1-437D-87DF-A06C7F1561B2}" destId="{F6CC77FB-E148-4FC8-913C-4F7C68757E0D}" srcOrd="0" destOrd="0" presId="urn:microsoft.com/office/officeart/2005/8/layout/hierarchy6"/>
    <dgm:cxn modelId="{F35706A0-9681-40D0-8551-85E074CF9C2A}" type="presOf" srcId="{FB0CE22C-A5A2-4B5F-920F-A813D8A74921}" destId="{CDDE1394-4F3F-4875-833C-D5A1EE3E1FF7}" srcOrd="0" destOrd="0" presId="urn:microsoft.com/office/officeart/2005/8/layout/hierarchy6"/>
    <dgm:cxn modelId="{D9080CA3-9EBB-4F53-8C51-44B6A08E4547}" type="presOf" srcId="{B64EDBA2-FDC3-4334-9F33-FFCA1B9BCBF8}" destId="{E4317063-4E24-49AA-B6CF-D114A8B2915D}" srcOrd="0" destOrd="0" presId="urn:microsoft.com/office/officeart/2005/8/layout/hierarchy6"/>
    <dgm:cxn modelId="{E40A6DA5-8B14-4995-8A89-C96344801250}" srcId="{FB0CE22C-A5A2-4B5F-920F-A813D8A74921}" destId="{3CAC0B1B-654D-4885-80D6-BD762284460E}" srcOrd="0" destOrd="0" parTransId="{59FFD6A3-7C80-4CE6-A750-889B51DEB14C}" sibTransId="{0F6B1BD5-DC5D-4550-801A-22D354042F83}"/>
    <dgm:cxn modelId="{D9134AAE-52D6-4D37-BE8C-EAFC1B6945F0}" srcId="{7D49AC3E-92A7-4963-A4F4-A36355C69090}" destId="{FB0CE22C-A5A2-4B5F-920F-A813D8A74921}" srcOrd="0" destOrd="0" parTransId="{ADE95776-00E3-4853-90B5-767CD1CD80A5}" sibTransId="{652B2D36-7ADC-41F9-8042-E21092D6BEDD}"/>
    <dgm:cxn modelId="{6D3184B2-8AAA-4E42-BD55-C3D83A45E0AF}" type="presOf" srcId="{3CAC0B1B-654D-4885-80D6-BD762284460E}" destId="{F3C75A90-A94A-42A5-A6F0-3E9FBA7CD01A}" srcOrd="0" destOrd="0" presId="urn:microsoft.com/office/officeart/2005/8/layout/hierarchy6"/>
    <dgm:cxn modelId="{399D92B5-AD78-49FB-9F3E-C4634BF3CC16}" srcId="{4BF71894-E21F-4DA8-B2F0-F978CD08E886}" destId="{7D49AC3E-92A7-4963-A4F4-A36355C69090}" srcOrd="0" destOrd="0" parTransId="{2872C476-F8D3-476D-9714-5084440E642C}" sibTransId="{95641947-94A5-43E9-BE4B-839715937BBD}"/>
    <dgm:cxn modelId="{7D0766B7-302A-4C25-9FB7-0524506B6B74}" srcId="{7D49AC3E-92A7-4963-A4F4-A36355C69090}" destId="{A3371A3E-7DBA-4797-BED6-28DBA9222FEA}" srcOrd="3" destOrd="0" parTransId="{AEE3C9E0-E384-435D-B2D5-17EB6CC06BA6}" sibTransId="{226103EF-9B06-4B72-B641-77303DB74368}"/>
    <dgm:cxn modelId="{3D4B91C3-73C5-4E3D-A1C6-F927C9FF3E02}" type="presOf" srcId="{ADE95776-00E3-4853-90B5-767CD1CD80A5}" destId="{0DACF255-3A76-41D7-B7E7-C44A2018FABE}" srcOrd="0" destOrd="0" presId="urn:microsoft.com/office/officeart/2005/8/layout/hierarchy6"/>
    <dgm:cxn modelId="{923F2EC8-34E8-4029-B3EE-06266F88A264}" srcId="{FB0CE22C-A5A2-4B5F-920F-A813D8A74921}" destId="{DAEB9D9A-4FF0-4C57-B20F-F7CD242EE0D4}" srcOrd="2" destOrd="0" parTransId="{AA30DFD3-0F27-4DC0-9B1B-96EA66CD9CC7}" sibTransId="{DF6E341D-D6E8-4804-BCDC-9F47612BF1CF}"/>
    <dgm:cxn modelId="{E9623ECA-BE82-4E5E-9040-4326454E756B}" type="presOf" srcId="{D602813C-A854-4149-B5CA-806A6CF9C682}" destId="{11A0968D-FAE2-4D7E-BDA0-AAE74B8A99DF}" srcOrd="0" destOrd="0" presId="urn:microsoft.com/office/officeart/2005/8/layout/hierarchy6"/>
    <dgm:cxn modelId="{751DAFCC-85CD-4499-A304-992ABE8373D6}" srcId="{7D49AC3E-92A7-4963-A4F4-A36355C69090}" destId="{ADE5C8BE-A18B-4275-AF17-AEC7DD05E716}" srcOrd="1" destOrd="0" parTransId="{F2ED3930-AA21-4D1C-9261-E290056301E1}" sibTransId="{977AD8BB-567A-44A9-831A-8CBAE8E9370E}"/>
    <dgm:cxn modelId="{F2D88DCD-E8ED-4972-AD55-BEEEDBACF323}" type="presOf" srcId="{3D99FBA1-6C94-4126-A632-A2CA53265A9F}" destId="{3FB5E379-305D-46F1-8C22-72D5091A8E73}" srcOrd="0" destOrd="0" presId="urn:microsoft.com/office/officeart/2005/8/layout/hierarchy6"/>
    <dgm:cxn modelId="{1725E2D2-5A88-4379-AF29-9E9A6E482FC7}" type="presOf" srcId="{7D49AC3E-92A7-4963-A4F4-A36355C69090}" destId="{74B310B3-7C70-40E8-8EE2-BBEB712AD52C}" srcOrd="0" destOrd="0" presId="urn:microsoft.com/office/officeart/2005/8/layout/hierarchy6"/>
    <dgm:cxn modelId="{87DEDBD5-5837-4C23-9726-6665DB2CA52A}" type="presOf" srcId="{50F28F3B-6B8D-4417-B922-846F8C91F95E}" destId="{31FD888E-7525-4D98-8D06-483B8C7462B9}" srcOrd="0" destOrd="0" presId="urn:microsoft.com/office/officeart/2005/8/layout/hierarchy6"/>
    <dgm:cxn modelId="{625453DA-8B92-4F71-A648-EAB1DE2965B6}" type="presOf" srcId="{AEE3C9E0-E384-435D-B2D5-17EB6CC06BA6}" destId="{3F1ED21C-E21E-4F2C-B819-80D513EAE2F1}" srcOrd="0" destOrd="0" presId="urn:microsoft.com/office/officeart/2005/8/layout/hierarchy6"/>
    <dgm:cxn modelId="{E08A6CE6-6421-48A4-A17A-19AB76058A20}" type="presOf" srcId="{D7D32232-81D9-4047-B764-BE48E2942A96}" destId="{E4926D99-1333-4150-90DB-5048ADFF4D94}" srcOrd="0" destOrd="0" presId="urn:microsoft.com/office/officeart/2005/8/layout/hierarchy6"/>
    <dgm:cxn modelId="{F95134E7-13D9-4891-88A9-0CCA664797FB}" type="presOf" srcId="{4BF71894-E21F-4DA8-B2F0-F978CD08E886}" destId="{EA5F8985-4546-49E7-AF3F-1B019C028226}" srcOrd="0" destOrd="0" presId="urn:microsoft.com/office/officeart/2005/8/layout/hierarchy6"/>
    <dgm:cxn modelId="{CD6C44EA-0176-4F0D-95DF-A349A84F7E52}" srcId="{2CD9ED2B-255F-4C7C-BC83-361575A4943D}" destId="{3D99FBA1-6C94-4126-A632-A2CA53265A9F}" srcOrd="0" destOrd="0" parTransId="{71F36F6A-F211-446D-8C15-7ECE72B3AE3D}" sibTransId="{EB0C0EE8-CE00-4A76-AEB5-BB5959F0801F}"/>
    <dgm:cxn modelId="{5C1489F1-D15A-4802-8E2C-0384B47E1853}" type="presOf" srcId="{7397ECF0-46C8-4EDB-B6F6-DDFE79163B0C}" destId="{6BE02CA0-5D16-44E3-AAD7-075F804828B5}" srcOrd="0" destOrd="0" presId="urn:microsoft.com/office/officeart/2005/8/layout/hierarchy6"/>
    <dgm:cxn modelId="{7E30EBFB-09BD-455B-9822-EF940ADB4F8E}" type="presOf" srcId="{AA30DFD3-0F27-4DC0-9B1B-96EA66CD9CC7}" destId="{7F2D24A4-A027-4A9F-B26E-122155C71A68}" srcOrd="0" destOrd="0" presId="urn:microsoft.com/office/officeart/2005/8/layout/hierarchy6"/>
    <dgm:cxn modelId="{7BEFCBFF-4693-4992-8604-F109265A6CB3}" srcId="{FB0CE22C-A5A2-4B5F-920F-A813D8A74921}" destId="{50F28F3B-6B8D-4417-B922-846F8C91F95E}" srcOrd="1" destOrd="0" parTransId="{D602813C-A854-4149-B5CA-806A6CF9C682}" sibTransId="{FF7448BC-05E4-4B2B-90DB-6E97899A7483}"/>
    <dgm:cxn modelId="{4FE20D33-FF64-4D55-B0BF-6D458CD9278E}" type="presParOf" srcId="{EA5F8985-4546-49E7-AF3F-1B019C028226}" destId="{801CFC22-5013-4EC4-9C94-04D27E6DA1B4}" srcOrd="0" destOrd="0" presId="urn:microsoft.com/office/officeart/2005/8/layout/hierarchy6"/>
    <dgm:cxn modelId="{43D4CF21-9D25-46D4-B389-43E704E953E2}" type="presParOf" srcId="{801CFC22-5013-4EC4-9C94-04D27E6DA1B4}" destId="{5B4E380A-AB88-4EF4-962C-AF4E8A2BD962}" srcOrd="0" destOrd="0" presId="urn:microsoft.com/office/officeart/2005/8/layout/hierarchy6"/>
    <dgm:cxn modelId="{4B25D635-1622-4627-A6BD-13A31AC54EC4}" type="presParOf" srcId="{5B4E380A-AB88-4EF4-962C-AF4E8A2BD962}" destId="{AE12024C-CCA5-4285-95D8-1F4E1A97ADEF}" srcOrd="0" destOrd="0" presId="urn:microsoft.com/office/officeart/2005/8/layout/hierarchy6"/>
    <dgm:cxn modelId="{B6F25644-1B8F-45F2-A3CE-B34B75FB8E07}" type="presParOf" srcId="{AE12024C-CCA5-4285-95D8-1F4E1A97ADEF}" destId="{74B310B3-7C70-40E8-8EE2-BBEB712AD52C}" srcOrd="0" destOrd="0" presId="urn:microsoft.com/office/officeart/2005/8/layout/hierarchy6"/>
    <dgm:cxn modelId="{B1DB9EB9-7779-4463-B5AF-AE5D11C90804}" type="presParOf" srcId="{AE12024C-CCA5-4285-95D8-1F4E1A97ADEF}" destId="{D528CEAB-5CD9-411D-AF73-AF4A9BFCB990}" srcOrd="1" destOrd="0" presId="urn:microsoft.com/office/officeart/2005/8/layout/hierarchy6"/>
    <dgm:cxn modelId="{57D5F41E-16F5-49F4-BE09-7889FC454028}" type="presParOf" srcId="{D528CEAB-5CD9-411D-AF73-AF4A9BFCB990}" destId="{0DACF255-3A76-41D7-B7E7-C44A2018FABE}" srcOrd="0" destOrd="0" presId="urn:microsoft.com/office/officeart/2005/8/layout/hierarchy6"/>
    <dgm:cxn modelId="{0620DEDD-6885-42C8-B49D-F4752D521045}" type="presParOf" srcId="{D528CEAB-5CD9-411D-AF73-AF4A9BFCB990}" destId="{CF2FF8CB-1EDB-43C4-991F-3CD180AF23E0}" srcOrd="1" destOrd="0" presId="urn:microsoft.com/office/officeart/2005/8/layout/hierarchy6"/>
    <dgm:cxn modelId="{13BFB4AB-B6C4-40E0-B9BB-F978BFE9D59F}" type="presParOf" srcId="{CF2FF8CB-1EDB-43C4-991F-3CD180AF23E0}" destId="{CDDE1394-4F3F-4875-833C-D5A1EE3E1FF7}" srcOrd="0" destOrd="0" presId="urn:microsoft.com/office/officeart/2005/8/layout/hierarchy6"/>
    <dgm:cxn modelId="{D4B2664C-8A12-4E0C-9C1D-229668E11BD3}" type="presParOf" srcId="{CF2FF8CB-1EDB-43C4-991F-3CD180AF23E0}" destId="{87F8374C-E721-45C2-A546-6AA0EAC4ECF2}" srcOrd="1" destOrd="0" presId="urn:microsoft.com/office/officeart/2005/8/layout/hierarchy6"/>
    <dgm:cxn modelId="{37DC783F-FEF9-45A3-968A-D1386470CE99}" type="presParOf" srcId="{87F8374C-E721-45C2-A546-6AA0EAC4ECF2}" destId="{3A9896A2-AE33-4AB9-BABA-AA9105B3D799}" srcOrd="0" destOrd="0" presId="urn:microsoft.com/office/officeart/2005/8/layout/hierarchy6"/>
    <dgm:cxn modelId="{FFED5D38-58F3-4091-9BF4-5BEABE5C1D0D}" type="presParOf" srcId="{87F8374C-E721-45C2-A546-6AA0EAC4ECF2}" destId="{D8F5B56C-0AE9-4252-939F-059C112142FF}" srcOrd="1" destOrd="0" presId="urn:microsoft.com/office/officeart/2005/8/layout/hierarchy6"/>
    <dgm:cxn modelId="{4655293F-20CA-446B-B81F-5BB2E32FFD8A}" type="presParOf" srcId="{D8F5B56C-0AE9-4252-939F-059C112142FF}" destId="{F3C75A90-A94A-42A5-A6F0-3E9FBA7CD01A}" srcOrd="0" destOrd="0" presId="urn:microsoft.com/office/officeart/2005/8/layout/hierarchy6"/>
    <dgm:cxn modelId="{693B2F4E-2FD4-470C-AC6C-551B4EB211DA}" type="presParOf" srcId="{D8F5B56C-0AE9-4252-939F-059C112142FF}" destId="{3EFA3D0C-5F04-4C52-B92C-32372B5472FE}" srcOrd="1" destOrd="0" presId="urn:microsoft.com/office/officeart/2005/8/layout/hierarchy6"/>
    <dgm:cxn modelId="{FE8EC584-D108-40EB-A9C0-5C308406AB68}" type="presParOf" srcId="{87F8374C-E721-45C2-A546-6AA0EAC4ECF2}" destId="{11A0968D-FAE2-4D7E-BDA0-AAE74B8A99DF}" srcOrd="2" destOrd="0" presId="urn:microsoft.com/office/officeart/2005/8/layout/hierarchy6"/>
    <dgm:cxn modelId="{87D8AC81-5668-40DE-B399-46E1F812704C}" type="presParOf" srcId="{87F8374C-E721-45C2-A546-6AA0EAC4ECF2}" destId="{E0876AB6-3DB2-4F84-86D0-00D5BFFCB09F}" srcOrd="3" destOrd="0" presId="urn:microsoft.com/office/officeart/2005/8/layout/hierarchy6"/>
    <dgm:cxn modelId="{46658101-FD6B-4D4E-B1A2-D2E6470008EF}" type="presParOf" srcId="{E0876AB6-3DB2-4F84-86D0-00D5BFFCB09F}" destId="{31FD888E-7525-4D98-8D06-483B8C7462B9}" srcOrd="0" destOrd="0" presId="urn:microsoft.com/office/officeart/2005/8/layout/hierarchy6"/>
    <dgm:cxn modelId="{EB5C4861-9377-4A79-B8DF-06FD5C9A5BDD}" type="presParOf" srcId="{E0876AB6-3DB2-4F84-86D0-00D5BFFCB09F}" destId="{D99B2B45-9A5A-4BD8-8CBA-C100D1975764}" srcOrd="1" destOrd="0" presId="urn:microsoft.com/office/officeart/2005/8/layout/hierarchy6"/>
    <dgm:cxn modelId="{898C77D0-6240-48F9-A92F-050567780CE3}" type="presParOf" srcId="{87F8374C-E721-45C2-A546-6AA0EAC4ECF2}" destId="{7F2D24A4-A027-4A9F-B26E-122155C71A68}" srcOrd="4" destOrd="0" presId="urn:microsoft.com/office/officeart/2005/8/layout/hierarchy6"/>
    <dgm:cxn modelId="{3D1343FF-944C-4B73-A623-8112D40C5517}" type="presParOf" srcId="{87F8374C-E721-45C2-A546-6AA0EAC4ECF2}" destId="{3B9FCFB0-4465-4CB6-8120-4730EDBB7C28}" srcOrd="5" destOrd="0" presId="urn:microsoft.com/office/officeart/2005/8/layout/hierarchy6"/>
    <dgm:cxn modelId="{4FD1467F-A77A-4EE1-91AC-0776CB3AFF99}" type="presParOf" srcId="{3B9FCFB0-4465-4CB6-8120-4730EDBB7C28}" destId="{6E2E2EF0-928F-402A-88AC-3509C2114DCC}" srcOrd="0" destOrd="0" presId="urn:microsoft.com/office/officeart/2005/8/layout/hierarchy6"/>
    <dgm:cxn modelId="{D3FFDE24-DD30-4819-A0A6-72C3F4B83F55}" type="presParOf" srcId="{3B9FCFB0-4465-4CB6-8120-4730EDBB7C28}" destId="{88E2F24A-F374-4D81-A9AA-27511771DF20}" srcOrd="1" destOrd="0" presId="urn:microsoft.com/office/officeart/2005/8/layout/hierarchy6"/>
    <dgm:cxn modelId="{A04207C6-4260-4D5C-A012-AEE1655CB302}" type="presParOf" srcId="{87F8374C-E721-45C2-A546-6AA0EAC4ECF2}" destId="{E4926D99-1333-4150-90DB-5048ADFF4D94}" srcOrd="6" destOrd="0" presId="urn:microsoft.com/office/officeart/2005/8/layout/hierarchy6"/>
    <dgm:cxn modelId="{44583C3A-39BA-4F65-B749-1A43F89C7275}" type="presParOf" srcId="{87F8374C-E721-45C2-A546-6AA0EAC4ECF2}" destId="{77B7A6ED-E062-4FFA-A96D-C1910B64658B}" srcOrd="7" destOrd="0" presId="urn:microsoft.com/office/officeart/2005/8/layout/hierarchy6"/>
    <dgm:cxn modelId="{C78380F9-01E2-49D7-96E1-B70BEEF89D0C}" type="presParOf" srcId="{77B7A6ED-E062-4FFA-A96D-C1910B64658B}" destId="{E4317063-4E24-49AA-B6CF-D114A8B2915D}" srcOrd="0" destOrd="0" presId="urn:microsoft.com/office/officeart/2005/8/layout/hierarchy6"/>
    <dgm:cxn modelId="{49679B19-4D0C-4C82-9A63-59EEEF797C23}" type="presParOf" srcId="{77B7A6ED-E062-4FFA-A96D-C1910B64658B}" destId="{7D1E5137-89D3-41AE-AE86-CF1AA6EF8761}" srcOrd="1" destOrd="0" presId="urn:microsoft.com/office/officeart/2005/8/layout/hierarchy6"/>
    <dgm:cxn modelId="{B55119DD-E4C5-498E-A76E-B868B8E4295D}" type="presParOf" srcId="{D528CEAB-5CD9-411D-AF73-AF4A9BFCB990}" destId="{F23F63AA-2D8F-447F-8A9D-50BC110EC111}" srcOrd="2" destOrd="0" presId="urn:microsoft.com/office/officeart/2005/8/layout/hierarchy6"/>
    <dgm:cxn modelId="{AA917950-84B0-417A-9599-D41305642254}" type="presParOf" srcId="{D528CEAB-5CD9-411D-AF73-AF4A9BFCB990}" destId="{47B5A4F7-89C9-462D-B4BF-FCDA159485A6}" srcOrd="3" destOrd="0" presId="urn:microsoft.com/office/officeart/2005/8/layout/hierarchy6"/>
    <dgm:cxn modelId="{76FCBDA9-E8D0-4BCF-BCCB-EDDFC530C680}" type="presParOf" srcId="{47B5A4F7-89C9-462D-B4BF-FCDA159485A6}" destId="{F6C31B00-7BB4-4D09-88CC-41F3A22303E1}" srcOrd="0" destOrd="0" presId="urn:microsoft.com/office/officeart/2005/8/layout/hierarchy6"/>
    <dgm:cxn modelId="{16437C47-8BF1-4B93-9BC1-F27965105600}" type="presParOf" srcId="{47B5A4F7-89C9-462D-B4BF-FCDA159485A6}" destId="{8176DF33-DEB1-44CC-A0DC-6BA0FB0385F4}" srcOrd="1" destOrd="0" presId="urn:microsoft.com/office/officeart/2005/8/layout/hierarchy6"/>
    <dgm:cxn modelId="{E770A69B-B61E-4249-9581-157ED35D77FB}" type="presParOf" srcId="{D528CEAB-5CD9-411D-AF73-AF4A9BFCB990}" destId="{3F100709-87C2-45E7-9562-B34436E40C74}" srcOrd="4" destOrd="0" presId="urn:microsoft.com/office/officeart/2005/8/layout/hierarchy6"/>
    <dgm:cxn modelId="{34B41C50-F9EE-4736-951F-AFF09553512A}" type="presParOf" srcId="{D528CEAB-5CD9-411D-AF73-AF4A9BFCB990}" destId="{DAF10A1E-DE7D-45EF-938E-789236ED7FA5}" srcOrd="5" destOrd="0" presId="urn:microsoft.com/office/officeart/2005/8/layout/hierarchy6"/>
    <dgm:cxn modelId="{912A9957-44E0-4637-838B-7ABB96E6603F}" type="presParOf" srcId="{DAF10A1E-DE7D-45EF-938E-789236ED7FA5}" destId="{88A8A7CA-403F-4C06-8ADB-E16B55606DE4}" srcOrd="0" destOrd="0" presId="urn:microsoft.com/office/officeart/2005/8/layout/hierarchy6"/>
    <dgm:cxn modelId="{FD4E454C-54E4-406B-8963-2331E8C1B3CF}" type="presParOf" srcId="{DAF10A1E-DE7D-45EF-938E-789236ED7FA5}" destId="{4EC8E05F-F376-4304-873B-29936FDB36F2}" srcOrd="1" destOrd="0" presId="urn:microsoft.com/office/officeart/2005/8/layout/hierarchy6"/>
    <dgm:cxn modelId="{28E94AC1-C354-44DA-987D-8704851C65FA}" type="presParOf" srcId="{D528CEAB-5CD9-411D-AF73-AF4A9BFCB990}" destId="{3F1ED21C-E21E-4F2C-B819-80D513EAE2F1}" srcOrd="6" destOrd="0" presId="urn:microsoft.com/office/officeart/2005/8/layout/hierarchy6"/>
    <dgm:cxn modelId="{92FD3A2F-8528-4F51-BC53-80D9450420C5}" type="presParOf" srcId="{D528CEAB-5CD9-411D-AF73-AF4A9BFCB990}" destId="{B8D8CA5C-E44A-4667-ACFB-24A486F24921}" srcOrd="7" destOrd="0" presId="urn:microsoft.com/office/officeart/2005/8/layout/hierarchy6"/>
    <dgm:cxn modelId="{EF06DEB5-EF88-4B2B-8E79-4EE4F26E5C2A}" type="presParOf" srcId="{B8D8CA5C-E44A-4667-ACFB-24A486F24921}" destId="{79D11C88-F858-4F73-AF25-B852BDCCF95B}" srcOrd="0" destOrd="0" presId="urn:microsoft.com/office/officeart/2005/8/layout/hierarchy6"/>
    <dgm:cxn modelId="{BCC5D721-7BA7-4EBB-9910-D782501D3A63}" type="presParOf" srcId="{B8D8CA5C-E44A-4667-ACFB-24A486F24921}" destId="{0F155DDB-1145-44AB-90C1-ADB457A102BF}" srcOrd="1" destOrd="0" presId="urn:microsoft.com/office/officeart/2005/8/layout/hierarchy6"/>
    <dgm:cxn modelId="{E94C9D46-0848-4D34-97F4-B576C060F883}" type="presParOf" srcId="{D528CEAB-5CD9-411D-AF73-AF4A9BFCB990}" destId="{6BE02CA0-5D16-44E3-AAD7-075F804828B5}" srcOrd="8" destOrd="0" presId="urn:microsoft.com/office/officeart/2005/8/layout/hierarchy6"/>
    <dgm:cxn modelId="{0FE213D7-693C-4635-93F0-D586A506DA1A}" type="presParOf" srcId="{D528CEAB-5CD9-411D-AF73-AF4A9BFCB990}" destId="{CE23714B-4C3C-4A28-B48B-02DE722438A7}" srcOrd="9" destOrd="0" presId="urn:microsoft.com/office/officeart/2005/8/layout/hierarchy6"/>
    <dgm:cxn modelId="{F505EFD8-ED1C-4BCA-B223-18B15625E8CB}" type="presParOf" srcId="{CE23714B-4C3C-4A28-B48B-02DE722438A7}" destId="{7317C749-0466-4CE0-B991-32F65EB8515C}" srcOrd="0" destOrd="0" presId="urn:microsoft.com/office/officeart/2005/8/layout/hierarchy6"/>
    <dgm:cxn modelId="{994AFC86-D0F8-4304-AA85-4BC1266072D2}" type="presParOf" srcId="{CE23714B-4C3C-4A28-B48B-02DE722438A7}" destId="{5958059A-CECE-44DB-8D9C-80BA63092068}" srcOrd="1" destOrd="0" presId="urn:microsoft.com/office/officeart/2005/8/layout/hierarchy6"/>
    <dgm:cxn modelId="{E145A0FF-1748-4F16-9289-9E4CE4E83F50}" type="presParOf" srcId="{5958059A-CECE-44DB-8D9C-80BA63092068}" destId="{822DC514-3841-4300-8A51-7A0D8DB2CBE5}" srcOrd="0" destOrd="0" presId="urn:microsoft.com/office/officeart/2005/8/layout/hierarchy6"/>
    <dgm:cxn modelId="{0EE35A73-EB0D-487E-81FF-7FC8AC8F6683}" type="presParOf" srcId="{5958059A-CECE-44DB-8D9C-80BA63092068}" destId="{6684AB53-87A7-4B2F-9DB3-E9B3867283F4}" srcOrd="1" destOrd="0" presId="urn:microsoft.com/office/officeart/2005/8/layout/hierarchy6"/>
    <dgm:cxn modelId="{7B380BC2-E25F-4593-B9BD-B4EF9F9F6901}" type="presParOf" srcId="{6684AB53-87A7-4B2F-9DB3-E9B3867283F4}" destId="{3FB5E379-305D-46F1-8C22-72D5091A8E73}" srcOrd="0" destOrd="0" presId="urn:microsoft.com/office/officeart/2005/8/layout/hierarchy6"/>
    <dgm:cxn modelId="{AF032A0E-42B4-438E-9926-1B3F00DC4EA7}" type="presParOf" srcId="{6684AB53-87A7-4B2F-9DB3-E9B3867283F4}" destId="{79185272-BFD3-4FBD-96C5-A6E064103EAC}" srcOrd="1" destOrd="0" presId="urn:microsoft.com/office/officeart/2005/8/layout/hierarchy6"/>
    <dgm:cxn modelId="{71942419-FE68-433C-B116-4A562749042D}" type="presParOf" srcId="{5958059A-CECE-44DB-8D9C-80BA63092068}" destId="{116A5624-F675-4752-AD20-DA777CA31B47}" srcOrd="2" destOrd="0" presId="urn:microsoft.com/office/officeart/2005/8/layout/hierarchy6"/>
    <dgm:cxn modelId="{4F812E1D-4DFC-4AAC-BDCD-B780DA0A5BE0}" type="presParOf" srcId="{5958059A-CECE-44DB-8D9C-80BA63092068}" destId="{4DEFE48C-DFCA-4700-BC42-52DCEAC964BD}" srcOrd="3" destOrd="0" presId="urn:microsoft.com/office/officeart/2005/8/layout/hierarchy6"/>
    <dgm:cxn modelId="{2F29EAC5-76FE-481E-BDAD-E16A0558905E}" type="presParOf" srcId="{4DEFE48C-DFCA-4700-BC42-52DCEAC964BD}" destId="{86A4C2F8-7500-4506-840F-06B10A3DEC8C}" srcOrd="0" destOrd="0" presId="urn:microsoft.com/office/officeart/2005/8/layout/hierarchy6"/>
    <dgm:cxn modelId="{EE0AAF32-E5AE-426F-A81B-9BA544DEC22B}" type="presParOf" srcId="{4DEFE48C-DFCA-4700-BC42-52DCEAC964BD}" destId="{01BAC25E-3B58-4314-9EB4-6FC1A83349C7}" srcOrd="1" destOrd="0" presId="urn:microsoft.com/office/officeart/2005/8/layout/hierarchy6"/>
    <dgm:cxn modelId="{D2F1EB6F-A5D9-45EE-A923-4493967E51CC}" type="presParOf" srcId="{5958059A-CECE-44DB-8D9C-80BA63092068}" destId="{AED3A7DA-3D47-457B-927D-7C2EB6EAB356}" srcOrd="4" destOrd="0" presId="urn:microsoft.com/office/officeart/2005/8/layout/hierarchy6"/>
    <dgm:cxn modelId="{A12DB6F6-CC04-4BAE-9E81-2C7C55ADAABC}" type="presParOf" srcId="{5958059A-CECE-44DB-8D9C-80BA63092068}" destId="{C1C0DF72-ABF9-4EB1-B50A-2B4D131ABF98}" srcOrd="5" destOrd="0" presId="urn:microsoft.com/office/officeart/2005/8/layout/hierarchy6"/>
    <dgm:cxn modelId="{3CDDC1FF-FC1E-44DB-BE7D-2E438B50826B}" type="presParOf" srcId="{C1C0DF72-ABF9-4EB1-B50A-2B4D131ABF98}" destId="{A2C2BA79-BFFE-4B08-BC18-52D4417A63A8}" srcOrd="0" destOrd="0" presId="urn:microsoft.com/office/officeart/2005/8/layout/hierarchy6"/>
    <dgm:cxn modelId="{6119EB5F-254A-46E5-8C54-EC2AA4DD8177}" type="presParOf" srcId="{C1C0DF72-ABF9-4EB1-B50A-2B4D131ABF98}" destId="{3B9776F0-924E-4F59-8942-D8555556661B}" srcOrd="1" destOrd="0" presId="urn:microsoft.com/office/officeart/2005/8/layout/hierarchy6"/>
    <dgm:cxn modelId="{8B277A8B-A620-4C53-882E-510B1129A744}" type="presParOf" srcId="{D528CEAB-5CD9-411D-AF73-AF4A9BFCB990}" destId="{EB94F1E9-EDD3-4E1E-8855-C13CBEE81B69}" srcOrd="10" destOrd="0" presId="urn:microsoft.com/office/officeart/2005/8/layout/hierarchy6"/>
    <dgm:cxn modelId="{A7A8BFBD-A9FA-418F-86AE-02DCF1F46760}" type="presParOf" srcId="{D528CEAB-5CD9-411D-AF73-AF4A9BFCB990}" destId="{8ABCB52A-7161-4F36-B72F-043CDDE90797}" srcOrd="11" destOrd="0" presId="urn:microsoft.com/office/officeart/2005/8/layout/hierarchy6"/>
    <dgm:cxn modelId="{2A772C1A-3254-4213-86BC-90B912E7366C}" type="presParOf" srcId="{8ABCB52A-7161-4F36-B72F-043CDDE90797}" destId="{F6CC77FB-E148-4FC8-913C-4F7C68757E0D}" srcOrd="0" destOrd="0" presId="urn:microsoft.com/office/officeart/2005/8/layout/hierarchy6"/>
    <dgm:cxn modelId="{CBA102CE-6DFF-40ED-B19D-D6EEACBCAC79}" type="presParOf" srcId="{8ABCB52A-7161-4F36-B72F-043CDDE90797}" destId="{672BAA74-2E26-466D-8B5C-1A68CCFCC6BC}" srcOrd="1" destOrd="0" presId="urn:microsoft.com/office/officeart/2005/8/layout/hierarchy6"/>
    <dgm:cxn modelId="{674E7883-DE1A-4E0C-A028-DB1651BB66BC}" type="presParOf" srcId="{EA5F8985-4546-49E7-AF3F-1B019C028226}" destId="{A4496D48-EC38-4C20-8341-EBE94D56957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310B3-7C70-40E8-8EE2-BBEB712AD52C}">
      <dsp:nvSpPr>
        <dsp:cNvPr id="0" name=""/>
        <dsp:cNvSpPr/>
      </dsp:nvSpPr>
      <dsp:spPr>
        <a:xfrm>
          <a:off x="4918871" y="1291209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</a:t>
          </a:r>
        </a:p>
      </dsp:txBody>
      <dsp:txXfrm>
        <a:off x="4930234" y="1302572"/>
        <a:ext cx="559225" cy="365241"/>
      </dsp:txXfrm>
    </dsp:sp>
    <dsp:sp modelId="{0DACF255-3A76-41D7-B7E7-C44A2018FABE}">
      <dsp:nvSpPr>
        <dsp:cNvPr id="0" name=""/>
        <dsp:cNvSpPr/>
      </dsp:nvSpPr>
      <dsp:spPr>
        <a:xfrm>
          <a:off x="2183698" y="1679176"/>
          <a:ext cx="3026149" cy="155187"/>
        </a:xfrm>
        <a:custGeom>
          <a:avLst/>
          <a:gdLst/>
          <a:ahLst/>
          <a:cxnLst/>
          <a:rect l="0" t="0" r="0" b="0"/>
          <a:pathLst>
            <a:path>
              <a:moveTo>
                <a:pt x="3026149" y="0"/>
              </a:moveTo>
              <a:lnTo>
                <a:pt x="3026149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E1394-4F3F-4875-833C-D5A1EE3E1FF7}">
      <dsp:nvSpPr>
        <dsp:cNvPr id="0" name=""/>
        <dsp:cNvSpPr/>
      </dsp:nvSpPr>
      <dsp:spPr>
        <a:xfrm>
          <a:off x="1892722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Assistant Director</a:t>
          </a:r>
        </a:p>
      </dsp:txBody>
      <dsp:txXfrm>
        <a:off x="1904085" y="1845727"/>
        <a:ext cx="559225" cy="365241"/>
      </dsp:txXfrm>
    </dsp:sp>
    <dsp:sp modelId="{3A9896A2-AE33-4AB9-BABA-AA9105B3D799}">
      <dsp:nvSpPr>
        <dsp:cNvPr id="0" name=""/>
        <dsp:cNvSpPr/>
      </dsp:nvSpPr>
      <dsp:spPr>
        <a:xfrm>
          <a:off x="292355" y="2222331"/>
          <a:ext cx="1891343" cy="155187"/>
        </a:xfrm>
        <a:custGeom>
          <a:avLst/>
          <a:gdLst/>
          <a:ahLst/>
          <a:cxnLst/>
          <a:rect l="0" t="0" r="0" b="0"/>
          <a:pathLst>
            <a:path>
              <a:moveTo>
                <a:pt x="1891343" y="0"/>
              </a:moveTo>
              <a:lnTo>
                <a:pt x="1891343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75A90-A94A-42A5-A6F0-3E9FBA7CD01A}">
      <dsp:nvSpPr>
        <dsp:cNvPr id="0" name=""/>
        <dsp:cNvSpPr/>
      </dsp:nvSpPr>
      <dsp:spPr>
        <a:xfrm>
          <a:off x="1379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Access &amp; Systems Librarian</a:t>
          </a:r>
        </a:p>
      </dsp:txBody>
      <dsp:txXfrm>
        <a:off x="12742" y="2388882"/>
        <a:ext cx="559225" cy="365241"/>
      </dsp:txXfrm>
    </dsp:sp>
    <dsp:sp modelId="{11A0968D-FAE2-4D7E-BDA0-AAE74B8A99DF}">
      <dsp:nvSpPr>
        <dsp:cNvPr id="0" name=""/>
        <dsp:cNvSpPr/>
      </dsp:nvSpPr>
      <dsp:spPr>
        <a:xfrm>
          <a:off x="1048892" y="2222331"/>
          <a:ext cx="1134805" cy="155187"/>
        </a:xfrm>
        <a:custGeom>
          <a:avLst/>
          <a:gdLst/>
          <a:ahLst/>
          <a:cxnLst/>
          <a:rect l="0" t="0" r="0" b="0"/>
          <a:pathLst>
            <a:path>
              <a:moveTo>
                <a:pt x="1134805" y="0"/>
              </a:moveTo>
              <a:lnTo>
                <a:pt x="1134805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D888E-7525-4D98-8D06-483B8C7462B9}">
      <dsp:nvSpPr>
        <dsp:cNvPr id="0" name=""/>
        <dsp:cNvSpPr/>
      </dsp:nvSpPr>
      <dsp:spPr>
        <a:xfrm>
          <a:off x="757916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Admin Assistant</a:t>
          </a:r>
        </a:p>
      </dsp:txBody>
      <dsp:txXfrm>
        <a:off x="769279" y="2388882"/>
        <a:ext cx="559225" cy="365241"/>
      </dsp:txXfrm>
    </dsp:sp>
    <dsp:sp modelId="{4EABBE70-610D-4121-A256-A8F034088F2D}">
      <dsp:nvSpPr>
        <dsp:cNvPr id="0" name=""/>
        <dsp:cNvSpPr/>
      </dsp:nvSpPr>
      <dsp:spPr>
        <a:xfrm>
          <a:off x="1805429" y="2222331"/>
          <a:ext cx="378268" cy="155187"/>
        </a:xfrm>
        <a:custGeom>
          <a:avLst/>
          <a:gdLst/>
          <a:ahLst/>
          <a:cxnLst/>
          <a:rect l="0" t="0" r="0" b="0"/>
          <a:pathLst>
            <a:path>
              <a:moveTo>
                <a:pt x="378268" y="0"/>
              </a:moveTo>
              <a:lnTo>
                <a:pt x="378268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09C8A-D77B-4621-BE0F-D8238D9C4453}">
      <dsp:nvSpPr>
        <dsp:cNvPr id="0" name=""/>
        <dsp:cNvSpPr/>
      </dsp:nvSpPr>
      <dsp:spPr>
        <a:xfrm>
          <a:off x="1514453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Associate</a:t>
          </a:r>
        </a:p>
      </dsp:txBody>
      <dsp:txXfrm>
        <a:off x="1525816" y="2388882"/>
        <a:ext cx="559225" cy="365241"/>
      </dsp:txXfrm>
    </dsp:sp>
    <dsp:sp modelId="{7F2D24A4-A027-4A9F-B26E-122155C71A68}">
      <dsp:nvSpPr>
        <dsp:cNvPr id="0" name=""/>
        <dsp:cNvSpPr/>
      </dsp:nvSpPr>
      <dsp:spPr>
        <a:xfrm>
          <a:off x="2183698" y="2222331"/>
          <a:ext cx="378268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378268" y="77593"/>
              </a:lnTo>
              <a:lnTo>
                <a:pt x="378268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E2EF0-928F-402A-88AC-3509C2114DCC}">
      <dsp:nvSpPr>
        <dsp:cNvPr id="0" name=""/>
        <dsp:cNvSpPr/>
      </dsp:nvSpPr>
      <dsp:spPr>
        <a:xfrm>
          <a:off x="2270991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Senior Library Assistant</a:t>
          </a:r>
        </a:p>
      </dsp:txBody>
      <dsp:txXfrm>
        <a:off x="2282354" y="2388882"/>
        <a:ext cx="559225" cy="365241"/>
      </dsp:txXfrm>
    </dsp:sp>
    <dsp:sp modelId="{E4926D99-1333-4150-90DB-5048ADFF4D94}">
      <dsp:nvSpPr>
        <dsp:cNvPr id="0" name=""/>
        <dsp:cNvSpPr/>
      </dsp:nvSpPr>
      <dsp:spPr>
        <a:xfrm>
          <a:off x="2183698" y="2222331"/>
          <a:ext cx="1134805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134805" y="77593"/>
              </a:lnTo>
              <a:lnTo>
                <a:pt x="1134805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17063-4E24-49AA-B6CF-D114A8B2915D}">
      <dsp:nvSpPr>
        <dsp:cNvPr id="0" name=""/>
        <dsp:cNvSpPr/>
      </dsp:nvSpPr>
      <dsp:spPr>
        <a:xfrm>
          <a:off x="3027528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Assistant</a:t>
          </a:r>
        </a:p>
      </dsp:txBody>
      <dsp:txXfrm>
        <a:off x="3038891" y="2388882"/>
        <a:ext cx="559225" cy="365241"/>
      </dsp:txXfrm>
    </dsp:sp>
    <dsp:sp modelId="{E56CA60F-9091-409F-9B41-6D711D3E8A2E}">
      <dsp:nvSpPr>
        <dsp:cNvPr id="0" name=""/>
        <dsp:cNvSpPr/>
      </dsp:nvSpPr>
      <dsp:spPr>
        <a:xfrm>
          <a:off x="2183698" y="2222331"/>
          <a:ext cx="1891343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891343" y="77593"/>
              </a:lnTo>
              <a:lnTo>
                <a:pt x="1891343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9BD3D-9CFE-4278-BEA7-99A2D2E3BCD4}">
      <dsp:nvSpPr>
        <dsp:cNvPr id="0" name=""/>
        <dsp:cNvSpPr/>
      </dsp:nvSpPr>
      <dsp:spPr>
        <a:xfrm>
          <a:off x="3784065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Part-Time Library Assistant</a:t>
          </a:r>
        </a:p>
      </dsp:txBody>
      <dsp:txXfrm>
        <a:off x="3795428" y="2388882"/>
        <a:ext cx="559225" cy="365241"/>
      </dsp:txXfrm>
    </dsp:sp>
    <dsp:sp modelId="{F23F63AA-2D8F-447F-8A9D-50BC110EC111}">
      <dsp:nvSpPr>
        <dsp:cNvPr id="0" name=""/>
        <dsp:cNvSpPr/>
      </dsp:nvSpPr>
      <dsp:spPr>
        <a:xfrm>
          <a:off x="2940235" y="1679176"/>
          <a:ext cx="2269611" cy="155187"/>
        </a:xfrm>
        <a:custGeom>
          <a:avLst/>
          <a:gdLst/>
          <a:ahLst/>
          <a:cxnLst/>
          <a:rect l="0" t="0" r="0" b="0"/>
          <a:pathLst>
            <a:path>
              <a:moveTo>
                <a:pt x="2269611" y="0"/>
              </a:moveTo>
              <a:lnTo>
                <a:pt x="2269611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31B00-7BB4-4D09-88CC-41F3A22303E1}">
      <dsp:nvSpPr>
        <dsp:cNvPr id="0" name=""/>
        <dsp:cNvSpPr/>
      </dsp:nvSpPr>
      <dsp:spPr>
        <a:xfrm>
          <a:off x="2649259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Research &amp; Learning Librarian</a:t>
          </a:r>
        </a:p>
      </dsp:txBody>
      <dsp:txXfrm>
        <a:off x="2660622" y="1845727"/>
        <a:ext cx="559225" cy="365241"/>
      </dsp:txXfrm>
    </dsp:sp>
    <dsp:sp modelId="{3F100709-87C2-45E7-9562-B34436E40C74}">
      <dsp:nvSpPr>
        <dsp:cNvPr id="0" name=""/>
        <dsp:cNvSpPr/>
      </dsp:nvSpPr>
      <dsp:spPr>
        <a:xfrm>
          <a:off x="3696773" y="1679176"/>
          <a:ext cx="1513074" cy="155187"/>
        </a:xfrm>
        <a:custGeom>
          <a:avLst/>
          <a:gdLst/>
          <a:ahLst/>
          <a:cxnLst/>
          <a:rect l="0" t="0" r="0" b="0"/>
          <a:pathLst>
            <a:path>
              <a:moveTo>
                <a:pt x="1513074" y="0"/>
              </a:moveTo>
              <a:lnTo>
                <a:pt x="1513074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8A7CA-403F-4C06-8ADB-E16B55606DE4}">
      <dsp:nvSpPr>
        <dsp:cNvPr id="0" name=""/>
        <dsp:cNvSpPr/>
      </dsp:nvSpPr>
      <dsp:spPr>
        <a:xfrm>
          <a:off x="3405797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Research &amp; Learning Librarian</a:t>
          </a:r>
        </a:p>
      </dsp:txBody>
      <dsp:txXfrm>
        <a:off x="3417160" y="1845727"/>
        <a:ext cx="559225" cy="365241"/>
      </dsp:txXfrm>
    </dsp:sp>
    <dsp:sp modelId="{3F1ED21C-E21E-4F2C-B819-80D513EAE2F1}">
      <dsp:nvSpPr>
        <dsp:cNvPr id="0" name=""/>
        <dsp:cNvSpPr/>
      </dsp:nvSpPr>
      <dsp:spPr>
        <a:xfrm>
          <a:off x="4453310" y="1679176"/>
          <a:ext cx="756537" cy="155187"/>
        </a:xfrm>
        <a:custGeom>
          <a:avLst/>
          <a:gdLst/>
          <a:ahLst/>
          <a:cxnLst/>
          <a:rect l="0" t="0" r="0" b="0"/>
          <a:pathLst>
            <a:path>
              <a:moveTo>
                <a:pt x="756537" y="0"/>
              </a:moveTo>
              <a:lnTo>
                <a:pt x="756537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11C88-F858-4F73-AF25-B852BDCCF95B}">
      <dsp:nvSpPr>
        <dsp:cNvPr id="0" name=""/>
        <dsp:cNvSpPr/>
      </dsp:nvSpPr>
      <dsp:spPr>
        <a:xfrm>
          <a:off x="4162334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Electronic Resources Librarian</a:t>
          </a:r>
        </a:p>
      </dsp:txBody>
      <dsp:txXfrm>
        <a:off x="4173697" y="1845727"/>
        <a:ext cx="559225" cy="365241"/>
      </dsp:txXfrm>
    </dsp:sp>
    <dsp:sp modelId="{6BE02CA0-5D16-44E3-AAD7-075F804828B5}">
      <dsp:nvSpPr>
        <dsp:cNvPr id="0" name=""/>
        <dsp:cNvSpPr/>
      </dsp:nvSpPr>
      <dsp:spPr>
        <a:xfrm>
          <a:off x="5164127" y="1679176"/>
          <a:ext cx="91440" cy="155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7C749-0466-4CE0-B991-32F65EB8515C}">
      <dsp:nvSpPr>
        <dsp:cNvPr id="0" name=""/>
        <dsp:cNvSpPr/>
      </dsp:nvSpPr>
      <dsp:spPr>
        <a:xfrm>
          <a:off x="4918871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Technician</a:t>
          </a:r>
        </a:p>
      </dsp:txBody>
      <dsp:txXfrm>
        <a:off x="4930234" y="1845727"/>
        <a:ext cx="559225" cy="365241"/>
      </dsp:txXfrm>
    </dsp:sp>
    <dsp:sp modelId="{E844D6CB-8628-4378-A9FD-152E197213A0}">
      <dsp:nvSpPr>
        <dsp:cNvPr id="0" name=""/>
        <dsp:cNvSpPr/>
      </dsp:nvSpPr>
      <dsp:spPr>
        <a:xfrm>
          <a:off x="5209847" y="1679176"/>
          <a:ext cx="756537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756537" y="77593"/>
              </a:lnTo>
              <a:lnTo>
                <a:pt x="756537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7F591-4F1B-43C9-9BE1-95B7923E4A09}">
      <dsp:nvSpPr>
        <dsp:cNvPr id="0" name=""/>
        <dsp:cNvSpPr/>
      </dsp:nvSpPr>
      <dsp:spPr>
        <a:xfrm>
          <a:off x="5675409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Associate</a:t>
          </a:r>
        </a:p>
      </dsp:txBody>
      <dsp:txXfrm>
        <a:off x="5686772" y="1845727"/>
        <a:ext cx="559225" cy="365241"/>
      </dsp:txXfrm>
    </dsp:sp>
    <dsp:sp modelId="{EB94F1E9-EDD3-4E1E-8855-C13CBEE81B69}">
      <dsp:nvSpPr>
        <dsp:cNvPr id="0" name=""/>
        <dsp:cNvSpPr/>
      </dsp:nvSpPr>
      <dsp:spPr>
        <a:xfrm>
          <a:off x="5209847" y="1679176"/>
          <a:ext cx="1513074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513074" y="77593"/>
              </a:lnTo>
              <a:lnTo>
                <a:pt x="1513074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C77FB-E148-4FC8-913C-4F7C68757E0D}">
      <dsp:nvSpPr>
        <dsp:cNvPr id="0" name=""/>
        <dsp:cNvSpPr/>
      </dsp:nvSpPr>
      <dsp:spPr>
        <a:xfrm>
          <a:off x="6431946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Assistant</a:t>
          </a:r>
        </a:p>
      </dsp:txBody>
      <dsp:txXfrm>
        <a:off x="6443309" y="1845727"/>
        <a:ext cx="559225" cy="365241"/>
      </dsp:txXfrm>
    </dsp:sp>
    <dsp:sp modelId="{0B0F13E5-DD8D-4FE2-BDCF-C950D04F7700}">
      <dsp:nvSpPr>
        <dsp:cNvPr id="0" name=""/>
        <dsp:cNvSpPr/>
      </dsp:nvSpPr>
      <dsp:spPr>
        <a:xfrm>
          <a:off x="5209847" y="1679176"/>
          <a:ext cx="2269611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2269611" y="77593"/>
              </a:lnTo>
              <a:lnTo>
                <a:pt x="2269611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59E01-8AB5-46AB-91FC-9567A7F62C76}">
      <dsp:nvSpPr>
        <dsp:cNvPr id="0" name=""/>
        <dsp:cNvSpPr/>
      </dsp:nvSpPr>
      <dsp:spPr>
        <a:xfrm>
          <a:off x="7188483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Senior Library Assistant</a:t>
          </a:r>
        </a:p>
      </dsp:txBody>
      <dsp:txXfrm>
        <a:off x="7199846" y="1845727"/>
        <a:ext cx="559225" cy="365241"/>
      </dsp:txXfrm>
    </dsp:sp>
    <dsp:sp modelId="{FF483175-2D42-4AEC-9357-E1A8FF81809C}">
      <dsp:nvSpPr>
        <dsp:cNvPr id="0" name=""/>
        <dsp:cNvSpPr/>
      </dsp:nvSpPr>
      <dsp:spPr>
        <a:xfrm>
          <a:off x="5209847" y="1679176"/>
          <a:ext cx="3026149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3026149" y="77593"/>
              </a:lnTo>
              <a:lnTo>
                <a:pt x="3026149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CC84D-51D6-4547-9329-251CFFACC0C8}">
      <dsp:nvSpPr>
        <dsp:cNvPr id="0" name=""/>
        <dsp:cNvSpPr/>
      </dsp:nvSpPr>
      <dsp:spPr>
        <a:xfrm>
          <a:off x="7945020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Part-Time Library Assistant</a:t>
          </a:r>
        </a:p>
      </dsp:txBody>
      <dsp:txXfrm>
        <a:off x="7956383" y="1845727"/>
        <a:ext cx="559225" cy="365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310B3-7C70-40E8-8EE2-BBEB712AD52C}">
      <dsp:nvSpPr>
        <dsp:cNvPr id="0" name=""/>
        <dsp:cNvSpPr/>
      </dsp:nvSpPr>
      <dsp:spPr>
        <a:xfrm>
          <a:off x="4918871" y="1291209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Director</a:t>
          </a:r>
        </a:p>
      </dsp:txBody>
      <dsp:txXfrm>
        <a:off x="4930234" y="1302572"/>
        <a:ext cx="559225" cy="365241"/>
      </dsp:txXfrm>
    </dsp:sp>
    <dsp:sp modelId="{0DACF255-3A76-41D7-B7E7-C44A2018FABE}">
      <dsp:nvSpPr>
        <dsp:cNvPr id="0" name=""/>
        <dsp:cNvSpPr/>
      </dsp:nvSpPr>
      <dsp:spPr>
        <a:xfrm>
          <a:off x="2183698" y="1679176"/>
          <a:ext cx="3026149" cy="155187"/>
        </a:xfrm>
        <a:custGeom>
          <a:avLst/>
          <a:gdLst/>
          <a:ahLst/>
          <a:cxnLst/>
          <a:rect l="0" t="0" r="0" b="0"/>
          <a:pathLst>
            <a:path>
              <a:moveTo>
                <a:pt x="3026149" y="0"/>
              </a:moveTo>
              <a:lnTo>
                <a:pt x="3026149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E1394-4F3F-4875-833C-D5A1EE3E1FF7}">
      <dsp:nvSpPr>
        <dsp:cNvPr id="0" name=""/>
        <dsp:cNvSpPr/>
      </dsp:nvSpPr>
      <dsp:spPr>
        <a:xfrm>
          <a:off x="1892722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Assistant Director</a:t>
          </a:r>
        </a:p>
      </dsp:txBody>
      <dsp:txXfrm>
        <a:off x="1904085" y="1845727"/>
        <a:ext cx="559225" cy="365241"/>
      </dsp:txXfrm>
    </dsp:sp>
    <dsp:sp modelId="{3A9896A2-AE33-4AB9-BABA-AA9105B3D799}">
      <dsp:nvSpPr>
        <dsp:cNvPr id="0" name=""/>
        <dsp:cNvSpPr/>
      </dsp:nvSpPr>
      <dsp:spPr>
        <a:xfrm>
          <a:off x="292355" y="2222331"/>
          <a:ext cx="1891343" cy="155187"/>
        </a:xfrm>
        <a:custGeom>
          <a:avLst/>
          <a:gdLst/>
          <a:ahLst/>
          <a:cxnLst/>
          <a:rect l="0" t="0" r="0" b="0"/>
          <a:pathLst>
            <a:path>
              <a:moveTo>
                <a:pt x="1891343" y="0"/>
              </a:moveTo>
              <a:lnTo>
                <a:pt x="1891343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75A90-A94A-42A5-A6F0-3E9FBA7CD01A}">
      <dsp:nvSpPr>
        <dsp:cNvPr id="0" name=""/>
        <dsp:cNvSpPr/>
      </dsp:nvSpPr>
      <dsp:spPr>
        <a:xfrm>
          <a:off x="1379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Access &amp; Systems Librarian</a:t>
          </a:r>
        </a:p>
      </dsp:txBody>
      <dsp:txXfrm>
        <a:off x="12742" y="2388882"/>
        <a:ext cx="559225" cy="365241"/>
      </dsp:txXfrm>
    </dsp:sp>
    <dsp:sp modelId="{11A0968D-FAE2-4D7E-BDA0-AAE74B8A99DF}">
      <dsp:nvSpPr>
        <dsp:cNvPr id="0" name=""/>
        <dsp:cNvSpPr/>
      </dsp:nvSpPr>
      <dsp:spPr>
        <a:xfrm>
          <a:off x="1048892" y="2222331"/>
          <a:ext cx="1134805" cy="155187"/>
        </a:xfrm>
        <a:custGeom>
          <a:avLst/>
          <a:gdLst/>
          <a:ahLst/>
          <a:cxnLst/>
          <a:rect l="0" t="0" r="0" b="0"/>
          <a:pathLst>
            <a:path>
              <a:moveTo>
                <a:pt x="1134805" y="0"/>
              </a:moveTo>
              <a:lnTo>
                <a:pt x="1134805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D888E-7525-4D98-8D06-483B8C7462B9}">
      <dsp:nvSpPr>
        <dsp:cNvPr id="0" name=""/>
        <dsp:cNvSpPr/>
      </dsp:nvSpPr>
      <dsp:spPr>
        <a:xfrm>
          <a:off x="757916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Admin Assistant</a:t>
          </a:r>
        </a:p>
      </dsp:txBody>
      <dsp:txXfrm>
        <a:off x="769279" y="2388882"/>
        <a:ext cx="559225" cy="365241"/>
      </dsp:txXfrm>
    </dsp:sp>
    <dsp:sp modelId="{4EABBE70-610D-4121-A256-A8F034088F2D}">
      <dsp:nvSpPr>
        <dsp:cNvPr id="0" name=""/>
        <dsp:cNvSpPr/>
      </dsp:nvSpPr>
      <dsp:spPr>
        <a:xfrm>
          <a:off x="1805429" y="2222331"/>
          <a:ext cx="378268" cy="155187"/>
        </a:xfrm>
        <a:custGeom>
          <a:avLst/>
          <a:gdLst/>
          <a:ahLst/>
          <a:cxnLst/>
          <a:rect l="0" t="0" r="0" b="0"/>
          <a:pathLst>
            <a:path>
              <a:moveTo>
                <a:pt x="378268" y="0"/>
              </a:moveTo>
              <a:lnTo>
                <a:pt x="378268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09C8A-D77B-4621-BE0F-D8238D9C4453}">
      <dsp:nvSpPr>
        <dsp:cNvPr id="0" name=""/>
        <dsp:cNvSpPr/>
      </dsp:nvSpPr>
      <dsp:spPr>
        <a:xfrm>
          <a:off x="1514453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Associate</a:t>
          </a:r>
        </a:p>
      </dsp:txBody>
      <dsp:txXfrm>
        <a:off x="1525816" y="2388882"/>
        <a:ext cx="559225" cy="365241"/>
      </dsp:txXfrm>
    </dsp:sp>
    <dsp:sp modelId="{7F2D24A4-A027-4A9F-B26E-122155C71A68}">
      <dsp:nvSpPr>
        <dsp:cNvPr id="0" name=""/>
        <dsp:cNvSpPr/>
      </dsp:nvSpPr>
      <dsp:spPr>
        <a:xfrm>
          <a:off x="2183698" y="2222331"/>
          <a:ext cx="378268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378268" y="77593"/>
              </a:lnTo>
              <a:lnTo>
                <a:pt x="378268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E2EF0-928F-402A-88AC-3509C2114DCC}">
      <dsp:nvSpPr>
        <dsp:cNvPr id="0" name=""/>
        <dsp:cNvSpPr/>
      </dsp:nvSpPr>
      <dsp:spPr>
        <a:xfrm>
          <a:off x="2270991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Senior Library Assistant</a:t>
          </a:r>
        </a:p>
      </dsp:txBody>
      <dsp:txXfrm>
        <a:off x="2282354" y="2388882"/>
        <a:ext cx="559225" cy="365241"/>
      </dsp:txXfrm>
    </dsp:sp>
    <dsp:sp modelId="{E4926D99-1333-4150-90DB-5048ADFF4D94}">
      <dsp:nvSpPr>
        <dsp:cNvPr id="0" name=""/>
        <dsp:cNvSpPr/>
      </dsp:nvSpPr>
      <dsp:spPr>
        <a:xfrm>
          <a:off x="2183698" y="2222331"/>
          <a:ext cx="1134805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134805" y="77593"/>
              </a:lnTo>
              <a:lnTo>
                <a:pt x="1134805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17063-4E24-49AA-B6CF-D114A8B2915D}">
      <dsp:nvSpPr>
        <dsp:cNvPr id="0" name=""/>
        <dsp:cNvSpPr/>
      </dsp:nvSpPr>
      <dsp:spPr>
        <a:xfrm>
          <a:off x="3027528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Assistant</a:t>
          </a:r>
        </a:p>
      </dsp:txBody>
      <dsp:txXfrm>
        <a:off x="3038891" y="2388882"/>
        <a:ext cx="559225" cy="365241"/>
      </dsp:txXfrm>
    </dsp:sp>
    <dsp:sp modelId="{E56CA60F-9091-409F-9B41-6D711D3E8A2E}">
      <dsp:nvSpPr>
        <dsp:cNvPr id="0" name=""/>
        <dsp:cNvSpPr/>
      </dsp:nvSpPr>
      <dsp:spPr>
        <a:xfrm>
          <a:off x="2183698" y="2222331"/>
          <a:ext cx="1891343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891343" y="77593"/>
              </a:lnTo>
              <a:lnTo>
                <a:pt x="1891343" y="1551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9BD3D-9CFE-4278-BEA7-99A2D2E3BCD4}">
      <dsp:nvSpPr>
        <dsp:cNvPr id="0" name=""/>
        <dsp:cNvSpPr/>
      </dsp:nvSpPr>
      <dsp:spPr>
        <a:xfrm>
          <a:off x="3784065" y="2377519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Part-Time Library Assistant</a:t>
          </a:r>
        </a:p>
      </dsp:txBody>
      <dsp:txXfrm>
        <a:off x="3795428" y="2388882"/>
        <a:ext cx="559225" cy="365241"/>
      </dsp:txXfrm>
    </dsp:sp>
    <dsp:sp modelId="{F23F63AA-2D8F-447F-8A9D-50BC110EC111}">
      <dsp:nvSpPr>
        <dsp:cNvPr id="0" name=""/>
        <dsp:cNvSpPr/>
      </dsp:nvSpPr>
      <dsp:spPr>
        <a:xfrm>
          <a:off x="2940235" y="1679176"/>
          <a:ext cx="2269611" cy="155187"/>
        </a:xfrm>
        <a:custGeom>
          <a:avLst/>
          <a:gdLst/>
          <a:ahLst/>
          <a:cxnLst/>
          <a:rect l="0" t="0" r="0" b="0"/>
          <a:pathLst>
            <a:path>
              <a:moveTo>
                <a:pt x="2269611" y="0"/>
              </a:moveTo>
              <a:lnTo>
                <a:pt x="2269611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31B00-7BB4-4D09-88CC-41F3A22303E1}">
      <dsp:nvSpPr>
        <dsp:cNvPr id="0" name=""/>
        <dsp:cNvSpPr/>
      </dsp:nvSpPr>
      <dsp:spPr>
        <a:xfrm>
          <a:off x="2649259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Research &amp; Learning Librarian</a:t>
          </a:r>
        </a:p>
      </dsp:txBody>
      <dsp:txXfrm>
        <a:off x="2660622" y="1845727"/>
        <a:ext cx="559225" cy="365241"/>
      </dsp:txXfrm>
    </dsp:sp>
    <dsp:sp modelId="{3F100709-87C2-45E7-9562-B34436E40C74}">
      <dsp:nvSpPr>
        <dsp:cNvPr id="0" name=""/>
        <dsp:cNvSpPr/>
      </dsp:nvSpPr>
      <dsp:spPr>
        <a:xfrm>
          <a:off x="3696773" y="1679176"/>
          <a:ext cx="1513074" cy="155187"/>
        </a:xfrm>
        <a:custGeom>
          <a:avLst/>
          <a:gdLst/>
          <a:ahLst/>
          <a:cxnLst/>
          <a:rect l="0" t="0" r="0" b="0"/>
          <a:pathLst>
            <a:path>
              <a:moveTo>
                <a:pt x="1513074" y="0"/>
              </a:moveTo>
              <a:lnTo>
                <a:pt x="1513074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8A7CA-403F-4C06-8ADB-E16B55606DE4}">
      <dsp:nvSpPr>
        <dsp:cNvPr id="0" name=""/>
        <dsp:cNvSpPr/>
      </dsp:nvSpPr>
      <dsp:spPr>
        <a:xfrm>
          <a:off x="3405797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Research &amp; Learning Librarian</a:t>
          </a:r>
        </a:p>
      </dsp:txBody>
      <dsp:txXfrm>
        <a:off x="3417160" y="1845727"/>
        <a:ext cx="559225" cy="365241"/>
      </dsp:txXfrm>
    </dsp:sp>
    <dsp:sp modelId="{3F1ED21C-E21E-4F2C-B819-80D513EAE2F1}">
      <dsp:nvSpPr>
        <dsp:cNvPr id="0" name=""/>
        <dsp:cNvSpPr/>
      </dsp:nvSpPr>
      <dsp:spPr>
        <a:xfrm>
          <a:off x="4453310" y="1679176"/>
          <a:ext cx="756537" cy="155187"/>
        </a:xfrm>
        <a:custGeom>
          <a:avLst/>
          <a:gdLst/>
          <a:ahLst/>
          <a:cxnLst/>
          <a:rect l="0" t="0" r="0" b="0"/>
          <a:pathLst>
            <a:path>
              <a:moveTo>
                <a:pt x="756537" y="0"/>
              </a:moveTo>
              <a:lnTo>
                <a:pt x="756537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11C88-F858-4F73-AF25-B852BDCCF95B}">
      <dsp:nvSpPr>
        <dsp:cNvPr id="0" name=""/>
        <dsp:cNvSpPr/>
      </dsp:nvSpPr>
      <dsp:spPr>
        <a:xfrm>
          <a:off x="4162334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Electronic Resources Librarian</a:t>
          </a:r>
        </a:p>
      </dsp:txBody>
      <dsp:txXfrm>
        <a:off x="4173697" y="1845727"/>
        <a:ext cx="559225" cy="365241"/>
      </dsp:txXfrm>
    </dsp:sp>
    <dsp:sp modelId="{6BE02CA0-5D16-44E3-AAD7-075F804828B5}">
      <dsp:nvSpPr>
        <dsp:cNvPr id="0" name=""/>
        <dsp:cNvSpPr/>
      </dsp:nvSpPr>
      <dsp:spPr>
        <a:xfrm>
          <a:off x="5164127" y="1679176"/>
          <a:ext cx="91440" cy="155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7C749-0466-4CE0-B991-32F65EB8515C}">
      <dsp:nvSpPr>
        <dsp:cNvPr id="0" name=""/>
        <dsp:cNvSpPr/>
      </dsp:nvSpPr>
      <dsp:spPr>
        <a:xfrm>
          <a:off x="4918871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Technician</a:t>
          </a:r>
        </a:p>
      </dsp:txBody>
      <dsp:txXfrm>
        <a:off x="4930234" y="1845727"/>
        <a:ext cx="559225" cy="365241"/>
      </dsp:txXfrm>
    </dsp:sp>
    <dsp:sp modelId="{E844D6CB-8628-4378-A9FD-152E197213A0}">
      <dsp:nvSpPr>
        <dsp:cNvPr id="0" name=""/>
        <dsp:cNvSpPr/>
      </dsp:nvSpPr>
      <dsp:spPr>
        <a:xfrm>
          <a:off x="5209847" y="1679176"/>
          <a:ext cx="756537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756537" y="77593"/>
              </a:lnTo>
              <a:lnTo>
                <a:pt x="756537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7F591-4F1B-43C9-9BE1-95B7923E4A09}">
      <dsp:nvSpPr>
        <dsp:cNvPr id="0" name=""/>
        <dsp:cNvSpPr/>
      </dsp:nvSpPr>
      <dsp:spPr>
        <a:xfrm>
          <a:off x="5675409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Associate</a:t>
          </a:r>
        </a:p>
      </dsp:txBody>
      <dsp:txXfrm>
        <a:off x="5686772" y="1845727"/>
        <a:ext cx="559225" cy="365241"/>
      </dsp:txXfrm>
    </dsp:sp>
    <dsp:sp modelId="{EB94F1E9-EDD3-4E1E-8855-C13CBEE81B69}">
      <dsp:nvSpPr>
        <dsp:cNvPr id="0" name=""/>
        <dsp:cNvSpPr/>
      </dsp:nvSpPr>
      <dsp:spPr>
        <a:xfrm>
          <a:off x="5209847" y="1679176"/>
          <a:ext cx="1513074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513074" y="77593"/>
              </a:lnTo>
              <a:lnTo>
                <a:pt x="1513074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C77FB-E148-4FC8-913C-4F7C68757E0D}">
      <dsp:nvSpPr>
        <dsp:cNvPr id="0" name=""/>
        <dsp:cNvSpPr/>
      </dsp:nvSpPr>
      <dsp:spPr>
        <a:xfrm>
          <a:off x="6431946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Library Assistant</a:t>
          </a:r>
        </a:p>
      </dsp:txBody>
      <dsp:txXfrm>
        <a:off x="6443309" y="1845727"/>
        <a:ext cx="559225" cy="365241"/>
      </dsp:txXfrm>
    </dsp:sp>
    <dsp:sp modelId="{0B0F13E5-DD8D-4FE2-BDCF-C950D04F7700}">
      <dsp:nvSpPr>
        <dsp:cNvPr id="0" name=""/>
        <dsp:cNvSpPr/>
      </dsp:nvSpPr>
      <dsp:spPr>
        <a:xfrm>
          <a:off x="5209847" y="1679176"/>
          <a:ext cx="2269611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2269611" y="77593"/>
              </a:lnTo>
              <a:lnTo>
                <a:pt x="2269611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59E01-8AB5-46AB-91FC-9567A7F62C76}">
      <dsp:nvSpPr>
        <dsp:cNvPr id="0" name=""/>
        <dsp:cNvSpPr/>
      </dsp:nvSpPr>
      <dsp:spPr>
        <a:xfrm>
          <a:off x="7188483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Senior Library Assistant</a:t>
          </a:r>
        </a:p>
      </dsp:txBody>
      <dsp:txXfrm>
        <a:off x="7199846" y="1845727"/>
        <a:ext cx="559225" cy="365241"/>
      </dsp:txXfrm>
    </dsp:sp>
    <dsp:sp modelId="{FF483175-2D42-4AEC-9357-E1A8FF81809C}">
      <dsp:nvSpPr>
        <dsp:cNvPr id="0" name=""/>
        <dsp:cNvSpPr/>
      </dsp:nvSpPr>
      <dsp:spPr>
        <a:xfrm>
          <a:off x="5209847" y="1679176"/>
          <a:ext cx="3026149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3026149" y="77593"/>
              </a:lnTo>
              <a:lnTo>
                <a:pt x="3026149" y="155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CC84D-51D6-4547-9329-251CFFACC0C8}">
      <dsp:nvSpPr>
        <dsp:cNvPr id="0" name=""/>
        <dsp:cNvSpPr/>
      </dsp:nvSpPr>
      <dsp:spPr>
        <a:xfrm>
          <a:off x="7945020" y="1834364"/>
          <a:ext cx="581951" cy="38796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Part-Time Library Assistant</a:t>
          </a:r>
        </a:p>
      </dsp:txBody>
      <dsp:txXfrm>
        <a:off x="7956383" y="1845727"/>
        <a:ext cx="559225" cy="3652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310B3-7C70-40E8-8EE2-BBEB712AD52C}">
      <dsp:nvSpPr>
        <dsp:cNvPr id="0" name=""/>
        <dsp:cNvSpPr/>
      </dsp:nvSpPr>
      <dsp:spPr>
        <a:xfrm>
          <a:off x="4692415" y="886376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Director</a:t>
          </a:r>
        </a:p>
      </dsp:txBody>
      <dsp:txXfrm>
        <a:off x="4710019" y="903980"/>
        <a:ext cx="866348" cy="565829"/>
      </dsp:txXfrm>
    </dsp:sp>
    <dsp:sp modelId="{0DACF255-3A76-41D7-B7E7-C44A2018FABE}">
      <dsp:nvSpPr>
        <dsp:cNvPr id="0" name=""/>
        <dsp:cNvSpPr/>
      </dsp:nvSpPr>
      <dsp:spPr>
        <a:xfrm>
          <a:off x="2213134" y="1487413"/>
          <a:ext cx="2930059" cy="240415"/>
        </a:xfrm>
        <a:custGeom>
          <a:avLst/>
          <a:gdLst/>
          <a:ahLst/>
          <a:cxnLst/>
          <a:rect l="0" t="0" r="0" b="0"/>
          <a:pathLst>
            <a:path>
              <a:moveTo>
                <a:pt x="2930059" y="0"/>
              </a:moveTo>
              <a:lnTo>
                <a:pt x="2930059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E1394-4F3F-4875-833C-D5A1EE3E1FF7}">
      <dsp:nvSpPr>
        <dsp:cNvPr id="0" name=""/>
        <dsp:cNvSpPr/>
      </dsp:nvSpPr>
      <dsp:spPr>
        <a:xfrm>
          <a:off x="1762356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Assistant Director</a:t>
          </a:r>
        </a:p>
      </dsp:txBody>
      <dsp:txXfrm>
        <a:off x="1779960" y="1745433"/>
        <a:ext cx="866348" cy="565829"/>
      </dsp:txXfrm>
    </dsp:sp>
    <dsp:sp modelId="{3A9896A2-AE33-4AB9-BABA-AA9105B3D799}">
      <dsp:nvSpPr>
        <dsp:cNvPr id="0" name=""/>
        <dsp:cNvSpPr/>
      </dsp:nvSpPr>
      <dsp:spPr>
        <a:xfrm>
          <a:off x="455098" y="2328866"/>
          <a:ext cx="1758035" cy="240415"/>
        </a:xfrm>
        <a:custGeom>
          <a:avLst/>
          <a:gdLst/>
          <a:ahLst/>
          <a:cxnLst/>
          <a:rect l="0" t="0" r="0" b="0"/>
          <a:pathLst>
            <a:path>
              <a:moveTo>
                <a:pt x="1758035" y="0"/>
              </a:moveTo>
              <a:lnTo>
                <a:pt x="1758035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75A90-A94A-42A5-A6F0-3E9FBA7CD01A}">
      <dsp:nvSpPr>
        <dsp:cNvPr id="0" name=""/>
        <dsp:cNvSpPr/>
      </dsp:nvSpPr>
      <dsp:spPr>
        <a:xfrm>
          <a:off x="4320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Access &amp; Systems Librarian</a:t>
          </a:r>
        </a:p>
      </dsp:txBody>
      <dsp:txXfrm>
        <a:off x="21924" y="2586886"/>
        <a:ext cx="866348" cy="565829"/>
      </dsp:txXfrm>
    </dsp:sp>
    <dsp:sp modelId="{11A0968D-FAE2-4D7E-BDA0-AAE74B8A99DF}">
      <dsp:nvSpPr>
        <dsp:cNvPr id="0" name=""/>
        <dsp:cNvSpPr/>
      </dsp:nvSpPr>
      <dsp:spPr>
        <a:xfrm>
          <a:off x="1627122" y="2328866"/>
          <a:ext cx="586011" cy="240415"/>
        </a:xfrm>
        <a:custGeom>
          <a:avLst/>
          <a:gdLst/>
          <a:ahLst/>
          <a:cxnLst/>
          <a:rect l="0" t="0" r="0" b="0"/>
          <a:pathLst>
            <a:path>
              <a:moveTo>
                <a:pt x="586011" y="0"/>
              </a:moveTo>
              <a:lnTo>
                <a:pt x="586011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D888E-7525-4D98-8D06-483B8C7462B9}">
      <dsp:nvSpPr>
        <dsp:cNvPr id="0" name=""/>
        <dsp:cNvSpPr/>
      </dsp:nvSpPr>
      <dsp:spPr>
        <a:xfrm>
          <a:off x="1176344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Research &amp; Learning Librarian</a:t>
          </a:r>
        </a:p>
      </dsp:txBody>
      <dsp:txXfrm>
        <a:off x="1193948" y="2586886"/>
        <a:ext cx="866348" cy="565829"/>
      </dsp:txXfrm>
    </dsp:sp>
    <dsp:sp modelId="{7F2D24A4-A027-4A9F-B26E-122155C71A68}">
      <dsp:nvSpPr>
        <dsp:cNvPr id="0" name=""/>
        <dsp:cNvSpPr/>
      </dsp:nvSpPr>
      <dsp:spPr>
        <a:xfrm>
          <a:off x="2213134" y="2328866"/>
          <a:ext cx="586011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586011" y="120207"/>
              </a:lnTo>
              <a:lnTo>
                <a:pt x="586011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E2EF0-928F-402A-88AC-3509C2114DCC}">
      <dsp:nvSpPr>
        <dsp:cNvPr id="0" name=""/>
        <dsp:cNvSpPr/>
      </dsp:nvSpPr>
      <dsp:spPr>
        <a:xfrm>
          <a:off x="2348367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Instructional Design Assistant</a:t>
          </a:r>
        </a:p>
      </dsp:txBody>
      <dsp:txXfrm>
        <a:off x="2365971" y="2586886"/>
        <a:ext cx="866348" cy="565829"/>
      </dsp:txXfrm>
    </dsp:sp>
    <dsp:sp modelId="{E4926D99-1333-4150-90DB-5048ADFF4D94}">
      <dsp:nvSpPr>
        <dsp:cNvPr id="0" name=""/>
        <dsp:cNvSpPr/>
      </dsp:nvSpPr>
      <dsp:spPr>
        <a:xfrm>
          <a:off x="2213134" y="2328866"/>
          <a:ext cx="1758035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1758035" y="120207"/>
              </a:lnTo>
              <a:lnTo>
                <a:pt x="1758035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17063-4E24-49AA-B6CF-D114A8B2915D}">
      <dsp:nvSpPr>
        <dsp:cNvPr id="0" name=""/>
        <dsp:cNvSpPr/>
      </dsp:nvSpPr>
      <dsp:spPr>
        <a:xfrm>
          <a:off x="3520391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Service Desk Manager</a:t>
          </a:r>
        </a:p>
      </dsp:txBody>
      <dsp:txXfrm>
        <a:off x="3537995" y="2586886"/>
        <a:ext cx="866348" cy="565829"/>
      </dsp:txXfrm>
    </dsp:sp>
    <dsp:sp modelId="{F23F63AA-2D8F-447F-8A9D-50BC110EC111}">
      <dsp:nvSpPr>
        <dsp:cNvPr id="0" name=""/>
        <dsp:cNvSpPr/>
      </dsp:nvSpPr>
      <dsp:spPr>
        <a:xfrm>
          <a:off x="3385158" y="1487413"/>
          <a:ext cx="1758035" cy="240415"/>
        </a:xfrm>
        <a:custGeom>
          <a:avLst/>
          <a:gdLst/>
          <a:ahLst/>
          <a:cxnLst/>
          <a:rect l="0" t="0" r="0" b="0"/>
          <a:pathLst>
            <a:path>
              <a:moveTo>
                <a:pt x="1758035" y="0"/>
              </a:moveTo>
              <a:lnTo>
                <a:pt x="1758035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31B00-7BB4-4D09-88CC-41F3A22303E1}">
      <dsp:nvSpPr>
        <dsp:cNvPr id="0" name=""/>
        <dsp:cNvSpPr/>
      </dsp:nvSpPr>
      <dsp:spPr>
        <a:xfrm>
          <a:off x="2934379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Research &amp; Learning Librarian</a:t>
          </a:r>
        </a:p>
      </dsp:txBody>
      <dsp:txXfrm>
        <a:off x="2951983" y="1745433"/>
        <a:ext cx="866348" cy="565829"/>
      </dsp:txXfrm>
    </dsp:sp>
    <dsp:sp modelId="{3F100709-87C2-45E7-9562-B34436E40C74}">
      <dsp:nvSpPr>
        <dsp:cNvPr id="0" name=""/>
        <dsp:cNvSpPr/>
      </dsp:nvSpPr>
      <dsp:spPr>
        <a:xfrm>
          <a:off x="4557181" y="1487413"/>
          <a:ext cx="586011" cy="240415"/>
        </a:xfrm>
        <a:custGeom>
          <a:avLst/>
          <a:gdLst/>
          <a:ahLst/>
          <a:cxnLst/>
          <a:rect l="0" t="0" r="0" b="0"/>
          <a:pathLst>
            <a:path>
              <a:moveTo>
                <a:pt x="586011" y="0"/>
              </a:moveTo>
              <a:lnTo>
                <a:pt x="586011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8A7CA-403F-4C06-8ADB-E16B55606DE4}">
      <dsp:nvSpPr>
        <dsp:cNvPr id="0" name=""/>
        <dsp:cNvSpPr/>
      </dsp:nvSpPr>
      <dsp:spPr>
        <a:xfrm>
          <a:off x="4106403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Research &amp; Learning Librarian</a:t>
          </a:r>
        </a:p>
      </dsp:txBody>
      <dsp:txXfrm>
        <a:off x="4124007" y="1745433"/>
        <a:ext cx="866348" cy="565829"/>
      </dsp:txXfrm>
    </dsp:sp>
    <dsp:sp modelId="{3F1ED21C-E21E-4F2C-B819-80D513EAE2F1}">
      <dsp:nvSpPr>
        <dsp:cNvPr id="0" name=""/>
        <dsp:cNvSpPr/>
      </dsp:nvSpPr>
      <dsp:spPr>
        <a:xfrm>
          <a:off x="5143193" y="1487413"/>
          <a:ext cx="586011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586011" y="120207"/>
              </a:lnTo>
              <a:lnTo>
                <a:pt x="586011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11C88-F858-4F73-AF25-B852BDCCF95B}">
      <dsp:nvSpPr>
        <dsp:cNvPr id="0" name=""/>
        <dsp:cNvSpPr/>
      </dsp:nvSpPr>
      <dsp:spPr>
        <a:xfrm>
          <a:off x="5278427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Admin Assistant</a:t>
          </a:r>
        </a:p>
      </dsp:txBody>
      <dsp:txXfrm>
        <a:off x="5296031" y="1745433"/>
        <a:ext cx="866348" cy="565829"/>
      </dsp:txXfrm>
    </dsp:sp>
    <dsp:sp modelId="{6BE02CA0-5D16-44E3-AAD7-075F804828B5}">
      <dsp:nvSpPr>
        <dsp:cNvPr id="0" name=""/>
        <dsp:cNvSpPr/>
      </dsp:nvSpPr>
      <dsp:spPr>
        <a:xfrm>
          <a:off x="5143193" y="1487413"/>
          <a:ext cx="1758035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1758035" y="120207"/>
              </a:lnTo>
              <a:lnTo>
                <a:pt x="1758035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7C749-0466-4CE0-B991-32F65EB8515C}">
      <dsp:nvSpPr>
        <dsp:cNvPr id="0" name=""/>
        <dsp:cNvSpPr/>
      </dsp:nvSpPr>
      <dsp:spPr>
        <a:xfrm>
          <a:off x="6450451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Head of </a:t>
          </a:r>
          <a:r>
            <a:rPr lang="en-US" sz="1100" kern="1200" dirty="0" err="1"/>
            <a:t>eResources</a:t>
          </a:r>
          <a:r>
            <a:rPr lang="en-US" sz="1100" kern="1200" dirty="0"/>
            <a:t> &amp; CD</a:t>
          </a:r>
        </a:p>
      </dsp:txBody>
      <dsp:txXfrm>
        <a:off x="6468055" y="1745433"/>
        <a:ext cx="866348" cy="565829"/>
      </dsp:txXfrm>
    </dsp:sp>
    <dsp:sp modelId="{822DC514-3841-4300-8A51-7A0D8DB2CBE5}">
      <dsp:nvSpPr>
        <dsp:cNvPr id="0" name=""/>
        <dsp:cNvSpPr/>
      </dsp:nvSpPr>
      <dsp:spPr>
        <a:xfrm>
          <a:off x="5729205" y="2328866"/>
          <a:ext cx="1172023" cy="240415"/>
        </a:xfrm>
        <a:custGeom>
          <a:avLst/>
          <a:gdLst/>
          <a:ahLst/>
          <a:cxnLst/>
          <a:rect l="0" t="0" r="0" b="0"/>
          <a:pathLst>
            <a:path>
              <a:moveTo>
                <a:pt x="1172023" y="0"/>
              </a:moveTo>
              <a:lnTo>
                <a:pt x="1172023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5E379-305D-46F1-8C22-72D5091A8E73}">
      <dsp:nvSpPr>
        <dsp:cNvPr id="0" name=""/>
        <dsp:cNvSpPr/>
      </dsp:nvSpPr>
      <dsp:spPr>
        <a:xfrm>
          <a:off x="5278427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Cataloging &amp; Archives Assistant</a:t>
          </a:r>
        </a:p>
      </dsp:txBody>
      <dsp:txXfrm>
        <a:off x="5296031" y="2586886"/>
        <a:ext cx="866348" cy="565829"/>
      </dsp:txXfrm>
    </dsp:sp>
    <dsp:sp modelId="{116A5624-F675-4752-AD20-DA777CA31B47}">
      <dsp:nvSpPr>
        <dsp:cNvPr id="0" name=""/>
        <dsp:cNvSpPr/>
      </dsp:nvSpPr>
      <dsp:spPr>
        <a:xfrm>
          <a:off x="6855509" y="2328866"/>
          <a:ext cx="91440" cy="2404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A4C2F8-7500-4506-840F-06B10A3DEC8C}">
      <dsp:nvSpPr>
        <dsp:cNvPr id="0" name=""/>
        <dsp:cNvSpPr/>
      </dsp:nvSpPr>
      <dsp:spPr>
        <a:xfrm>
          <a:off x="6450451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Acquisitions &amp; ILL Assistant</a:t>
          </a:r>
        </a:p>
      </dsp:txBody>
      <dsp:txXfrm>
        <a:off x="6468055" y="2586886"/>
        <a:ext cx="866348" cy="565829"/>
      </dsp:txXfrm>
    </dsp:sp>
    <dsp:sp modelId="{AED3A7DA-3D47-457B-927D-7C2EB6EAB356}">
      <dsp:nvSpPr>
        <dsp:cNvPr id="0" name=""/>
        <dsp:cNvSpPr/>
      </dsp:nvSpPr>
      <dsp:spPr>
        <a:xfrm>
          <a:off x="6901229" y="2328866"/>
          <a:ext cx="1172023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1172023" y="120207"/>
              </a:lnTo>
              <a:lnTo>
                <a:pt x="1172023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2BA79-BFFE-4B08-BC18-52D4417A63A8}">
      <dsp:nvSpPr>
        <dsp:cNvPr id="0" name=""/>
        <dsp:cNvSpPr/>
      </dsp:nvSpPr>
      <dsp:spPr>
        <a:xfrm>
          <a:off x="7622474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eResources</a:t>
          </a:r>
          <a:r>
            <a:rPr lang="en-US" sz="1100" kern="1200" dirty="0"/>
            <a:t> Assistant</a:t>
          </a:r>
        </a:p>
      </dsp:txBody>
      <dsp:txXfrm>
        <a:off x="7640078" y="2586886"/>
        <a:ext cx="866348" cy="565829"/>
      </dsp:txXfrm>
    </dsp:sp>
    <dsp:sp modelId="{EB94F1E9-EDD3-4E1E-8855-C13CBEE81B69}">
      <dsp:nvSpPr>
        <dsp:cNvPr id="0" name=""/>
        <dsp:cNvSpPr/>
      </dsp:nvSpPr>
      <dsp:spPr>
        <a:xfrm>
          <a:off x="5143193" y="1487413"/>
          <a:ext cx="2930059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2930059" y="120207"/>
              </a:lnTo>
              <a:lnTo>
                <a:pt x="2930059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C77FB-E148-4FC8-913C-4F7C68757E0D}">
      <dsp:nvSpPr>
        <dsp:cNvPr id="0" name=""/>
        <dsp:cNvSpPr/>
      </dsp:nvSpPr>
      <dsp:spPr>
        <a:xfrm>
          <a:off x="7622474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Service Desk Manager</a:t>
          </a:r>
        </a:p>
      </dsp:txBody>
      <dsp:txXfrm>
        <a:off x="7640078" y="1745433"/>
        <a:ext cx="866348" cy="5658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310B3-7C70-40E8-8EE2-BBEB712AD52C}">
      <dsp:nvSpPr>
        <dsp:cNvPr id="0" name=""/>
        <dsp:cNvSpPr/>
      </dsp:nvSpPr>
      <dsp:spPr>
        <a:xfrm>
          <a:off x="4692415" y="886376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Director</a:t>
          </a:r>
        </a:p>
      </dsp:txBody>
      <dsp:txXfrm>
        <a:off x="4710019" y="903980"/>
        <a:ext cx="866348" cy="565829"/>
      </dsp:txXfrm>
    </dsp:sp>
    <dsp:sp modelId="{0DACF255-3A76-41D7-B7E7-C44A2018FABE}">
      <dsp:nvSpPr>
        <dsp:cNvPr id="0" name=""/>
        <dsp:cNvSpPr/>
      </dsp:nvSpPr>
      <dsp:spPr>
        <a:xfrm>
          <a:off x="2213134" y="1487413"/>
          <a:ext cx="2930059" cy="240415"/>
        </a:xfrm>
        <a:custGeom>
          <a:avLst/>
          <a:gdLst/>
          <a:ahLst/>
          <a:cxnLst/>
          <a:rect l="0" t="0" r="0" b="0"/>
          <a:pathLst>
            <a:path>
              <a:moveTo>
                <a:pt x="2930059" y="0"/>
              </a:moveTo>
              <a:lnTo>
                <a:pt x="2930059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E1394-4F3F-4875-833C-D5A1EE3E1FF7}">
      <dsp:nvSpPr>
        <dsp:cNvPr id="0" name=""/>
        <dsp:cNvSpPr/>
      </dsp:nvSpPr>
      <dsp:spPr>
        <a:xfrm>
          <a:off x="1762356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Assistant Director</a:t>
          </a:r>
        </a:p>
      </dsp:txBody>
      <dsp:txXfrm>
        <a:off x="1779960" y="1745433"/>
        <a:ext cx="866348" cy="565829"/>
      </dsp:txXfrm>
    </dsp:sp>
    <dsp:sp modelId="{3A9896A2-AE33-4AB9-BABA-AA9105B3D799}">
      <dsp:nvSpPr>
        <dsp:cNvPr id="0" name=""/>
        <dsp:cNvSpPr/>
      </dsp:nvSpPr>
      <dsp:spPr>
        <a:xfrm>
          <a:off x="455098" y="2328866"/>
          <a:ext cx="1758035" cy="240415"/>
        </a:xfrm>
        <a:custGeom>
          <a:avLst/>
          <a:gdLst/>
          <a:ahLst/>
          <a:cxnLst/>
          <a:rect l="0" t="0" r="0" b="0"/>
          <a:pathLst>
            <a:path>
              <a:moveTo>
                <a:pt x="1758035" y="0"/>
              </a:moveTo>
              <a:lnTo>
                <a:pt x="1758035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75A90-A94A-42A5-A6F0-3E9FBA7CD01A}">
      <dsp:nvSpPr>
        <dsp:cNvPr id="0" name=""/>
        <dsp:cNvSpPr/>
      </dsp:nvSpPr>
      <dsp:spPr>
        <a:xfrm>
          <a:off x="4320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Access &amp; Systems Librarian</a:t>
          </a:r>
        </a:p>
      </dsp:txBody>
      <dsp:txXfrm>
        <a:off x="21924" y="2586886"/>
        <a:ext cx="866348" cy="565829"/>
      </dsp:txXfrm>
    </dsp:sp>
    <dsp:sp modelId="{11A0968D-FAE2-4D7E-BDA0-AAE74B8A99DF}">
      <dsp:nvSpPr>
        <dsp:cNvPr id="0" name=""/>
        <dsp:cNvSpPr/>
      </dsp:nvSpPr>
      <dsp:spPr>
        <a:xfrm>
          <a:off x="1627122" y="2328866"/>
          <a:ext cx="586011" cy="240415"/>
        </a:xfrm>
        <a:custGeom>
          <a:avLst/>
          <a:gdLst/>
          <a:ahLst/>
          <a:cxnLst/>
          <a:rect l="0" t="0" r="0" b="0"/>
          <a:pathLst>
            <a:path>
              <a:moveTo>
                <a:pt x="586011" y="0"/>
              </a:moveTo>
              <a:lnTo>
                <a:pt x="586011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D888E-7525-4D98-8D06-483B8C7462B9}">
      <dsp:nvSpPr>
        <dsp:cNvPr id="0" name=""/>
        <dsp:cNvSpPr/>
      </dsp:nvSpPr>
      <dsp:spPr>
        <a:xfrm>
          <a:off x="1176344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Research &amp; Learning Librarian</a:t>
          </a:r>
        </a:p>
      </dsp:txBody>
      <dsp:txXfrm>
        <a:off x="1193948" y="2586886"/>
        <a:ext cx="866348" cy="565829"/>
      </dsp:txXfrm>
    </dsp:sp>
    <dsp:sp modelId="{7F2D24A4-A027-4A9F-B26E-122155C71A68}">
      <dsp:nvSpPr>
        <dsp:cNvPr id="0" name=""/>
        <dsp:cNvSpPr/>
      </dsp:nvSpPr>
      <dsp:spPr>
        <a:xfrm>
          <a:off x="2213134" y="2328866"/>
          <a:ext cx="586011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586011" y="120207"/>
              </a:lnTo>
              <a:lnTo>
                <a:pt x="586011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E2EF0-928F-402A-88AC-3509C2114DCC}">
      <dsp:nvSpPr>
        <dsp:cNvPr id="0" name=""/>
        <dsp:cNvSpPr/>
      </dsp:nvSpPr>
      <dsp:spPr>
        <a:xfrm>
          <a:off x="2348367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Instructional Design Assistant</a:t>
          </a:r>
        </a:p>
      </dsp:txBody>
      <dsp:txXfrm>
        <a:off x="2365971" y="2586886"/>
        <a:ext cx="866348" cy="565829"/>
      </dsp:txXfrm>
    </dsp:sp>
    <dsp:sp modelId="{E4926D99-1333-4150-90DB-5048ADFF4D94}">
      <dsp:nvSpPr>
        <dsp:cNvPr id="0" name=""/>
        <dsp:cNvSpPr/>
      </dsp:nvSpPr>
      <dsp:spPr>
        <a:xfrm>
          <a:off x="2213134" y="2328866"/>
          <a:ext cx="1758035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1758035" y="120207"/>
              </a:lnTo>
              <a:lnTo>
                <a:pt x="1758035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17063-4E24-49AA-B6CF-D114A8B2915D}">
      <dsp:nvSpPr>
        <dsp:cNvPr id="0" name=""/>
        <dsp:cNvSpPr/>
      </dsp:nvSpPr>
      <dsp:spPr>
        <a:xfrm>
          <a:off x="3520391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Service Desk Manager</a:t>
          </a:r>
        </a:p>
      </dsp:txBody>
      <dsp:txXfrm>
        <a:off x="3537995" y="2586886"/>
        <a:ext cx="866348" cy="565829"/>
      </dsp:txXfrm>
    </dsp:sp>
    <dsp:sp modelId="{F23F63AA-2D8F-447F-8A9D-50BC110EC111}">
      <dsp:nvSpPr>
        <dsp:cNvPr id="0" name=""/>
        <dsp:cNvSpPr/>
      </dsp:nvSpPr>
      <dsp:spPr>
        <a:xfrm>
          <a:off x="3385158" y="1487413"/>
          <a:ext cx="1758035" cy="240415"/>
        </a:xfrm>
        <a:custGeom>
          <a:avLst/>
          <a:gdLst/>
          <a:ahLst/>
          <a:cxnLst/>
          <a:rect l="0" t="0" r="0" b="0"/>
          <a:pathLst>
            <a:path>
              <a:moveTo>
                <a:pt x="1758035" y="0"/>
              </a:moveTo>
              <a:lnTo>
                <a:pt x="1758035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31B00-7BB4-4D09-88CC-41F3A22303E1}">
      <dsp:nvSpPr>
        <dsp:cNvPr id="0" name=""/>
        <dsp:cNvSpPr/>
      </dsp:nvSpPr>
      <dsp:spPr>
        <a:xfrm>
          <a:off x="2934379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Research &amp; Learning Librarian</a:t>
          </a:r>
        </a:p>
      </dsp:txBody>
      <dsp:txXfrm>
        <a:off x="2951983" y="1745433"/>
        <a:ext cx="866348" cy="565829"/>
      </dsp:txXfrm>
    </dsp:sp>
    <dsp:sp modelId="{3F100709-87C2-45E7-9562-B34436E40C74}">
      <dsp:nvSpPr>
        <dsp:cNvPr id="0" name=""/>
        <dsp:cNvSpPr/>
      </dsp:nvSpPr>
      <dsp:spPr>
        <a:xfrm>
          <a:off x="4557181" y="1487413"/>
          <a:ext cx="586011" cy="240415"/>
        </a:xfrm>
        <a:custGeom>
          <a:avLst/>
          <a:gdLst/>
          <a:ahLst/>
          <a:cxnLst/>
          <a:rect l="0" t="0" r="0" b="0"/>
          <a:pathLst>
            <a:path>
              <a:moveTo>
                <a:pt x="586011" y="0"/>
              </a:moveTo>
              <a:lnTo>
                <a:pt x="586011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8A7CA-403F-4C06-8ADB-E16B55606DE4}">
      <dsp:nvSpPr>
        <dsp:cNvPr id="0" name=""/>
        <dsp:cNvSpPr/>
      </dsp:nvSpPr>
      <dsp:spPr>
        <a:xfrm>
          <a:off x="4106403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Research &amp; Learning Librarian</a:t>
          </a:r>
        </a:p>
      </dsp:txBody>
      <dsp:txXfrm>
        <a:off x="4124007" y="1745433"/>
        <a:ext cx="866348" cy="565829"/>
      </dsp:txXfrm>
    </dsp:sp>
    <dsp:sp modelId="{3F1ED21C-E21E-4F2C-B819-80D513EAE2F1}">
      <dsp:nvSpPr>
        <dsp:cNvPr id="0" name=""/>
        <dsp:cNvSpPr/>
      </dsp:nvSpPr>
      <dsp:spPr>
        <a:xfrm>
          <a:off x="5143193" y="1487413"/>
          <a:ext cx="586011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586011" y="120207"/>
              </a:lnTo>
              <a:lnTo>
                <a:pt x="586011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11C88-F858-4F73-AF25-B852BDCCF95B}">
      <dsp:nvSpPr>
        <dsp:cNvPr id="0" name=""/>
        <dsp:cNvSpPr/>
      </dsp:nvSpPr>
      <dsp:spPr>
        <a:xfrm>
          <a:off x="5278427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Admin Assistant</a:t>
          </a:r>
        </a:p>
      </dsp:txBody>
      <dsp:txXfrm>
        <a:off x="5296031" y="1745433"/>
        <a:ext cx="866348" cy="565829"/>
      </dsp:txXfrm>
    </dsp:sp>
    <dsp:sp modelId="{6BE02CA0-5D16-44E3-AAD7-075F804828B5}">
      <dsp:nvSpPr>
        <dsp:cNvPr id="0" name=""/>
        <dsp:cNvSpPr/>
      </dsp:nvSpPr>
      <dsp:spPr>
        <a:xfrm>
          <a:off x="5143193" y="1487413"/>
          <a:ext cx="1758035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1758035" y="120207"/>
              </a:lnTo>
              <a:lnTo>
                <a:pt x="1758035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7C749-0466-4CE0-B991-32F65EB8515C}">
      <dsp:nvSpPr>
        <dsp:cNvPr id="0" name=""/>
        <dsp:cNvSpPr/>
      </dsp:nvSpPr>
      <dsp:spPr>
        <a:xfrm>
          <a:off x="6450451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Head of </a:t>
          </a:r>
          <a:r>
            <a:rPr lang="en-US" sz="1100" kern="1200" dirty="0" err="1"/>
            <a:t>eResources</a:t>
          </a:r>
          <a:r>
            <a:rPr lang="en-US" sz="1100" kern="1200" dirty="0"/>
            <a:t> &amp; CD</a:t>
          </a:r>
        </a:p>
      </dsp:txBody>
      <dsp:txXfrm>
        <a:off x="6468055" y="1745433"/>
        <a:ext cx="866348" cy="565829"/>
      </dsp:txXfrm>
    </dsp:sp>
    <dsp:sp modelId="{822DC514-3841-4300-8A51-7A0D8DB2CBE5}">
      <dsp:nvSpPr>
        <dsp:cNvPr id="0" name=""/>
        <dsp:cNvSpPr/>
      </dsp:nvSpPr>
      <dsp:spPr>
        <a:xfrm>
          <a:off x="5729205" y="2328866"/>
          <a:ext cx="1172023" cy="240415"/>
        </a:xfrm>
        <a:custGeom>
          <a:avLst/>
          <a:gdLst/>
          <a:ahLst/>
          <a:cxnLst/>
          <a:rect l="0" t="0" r="0" b="0"/>
          <a:pathLst>
            <a:path>
              <a:moveTo>
                <a:pt x="1172023" y="0"/>
              </a:moveTo>
              <a:lnTo>
                <a:pt x="1172023" y="120207"/>
              </a:lnTo>
              <a:lnTo>
                <a:pt x="0" y="120207"/>
              </a:lnTo>
              <a:lnTo>
                <a:pt x="0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5E379-305D-46F1-8C22-72D5091A8E73}">
      <dsp:nvSpPr>
        <dsp:cNvPr id="0" name=""/>
        <dsp:cNvSpPr/>
      </dsp:nvSpPr>
      <dsp:spPr>
        <a:xfrm>
          <a:off x="5278427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Cataloging &amp; Archives Assistant</a:t>
          </a:r>
        </a:p>
      </dsp:txBody>
      <dsp:txXfrm>
        <a:off x="5296031" y="2586886"/>
        <a:ext cx="866348" cy="565829"/>
      </dsp:txXfrm>
    </dsp:sp>
    <dsp:sp modelId="{116A5624-F675-4752-AD20-DA777CA31B47}">
      <dsp:nvSpPr>
        <dsp:cNvPr id="0" name=""/>
        <dsp:cNvSpPr/>
      </dsp:nvSpPr>
      <dsp:spPr>
        <a:xfrm>
          <a:off x="6855509" y="2328866"/>
          <a:ext cx="91440" cy="2404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A4C2F8-7500-4506-840F-06B10A3DEC8C}">
      <dsp:nvSpPr>
        <dsp:cNvPr id="0" name=""/>
        <dsp:cNvSpPr/>
      </dsp:nvSpPr>
      <dsp:spPr>
        <a:xfrm>
          <a:off x="6450451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Acquisitions &amp; ILL Assistant</a:t>
          </a:r>
        </a:p>
      </dsp:txBody>
      <dsp:txXfrm>
        <a:off x="6468055" y="2586886"/>
        <a:ext cx="866348" cy="565829"/>
      </dsp:txXfrm>
    </dsp:sp>
    <dsp:sp modelId="{AED3A7DA-3D47-457B-927D-7C2EB6EAB356}">
      <dsp:nvSpPr>
        <dsp:cNvPr id="0" name=""/>
        <dsp:cNvSpPr/>
      </dsp:nvSpPr>
      <dsp:spPr>
        <a:xfrm>
          <a:off x="6901229" y="2328866"/>
          <a:ext cx="1172023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1172023" y="120207"/>
              </a:lnTo>
              <a:lnTo>
                <a:pt x="1172023" y="240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2BA79-BFFE-4B08-BC18-52D4417A63A8}">
      <dsp:nvSpPr>
        <dsp:cNvPr id="0" name=""/>
        <dsp:cNvSpPr/>
      </dsp:nvSpPr>
      <dsp:spPr>
        <a:xfrm>
          <a:off x="7622474" y="2569282"/>
          <a:ext cx="901556" cy="601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eResources</a:t>
          </a:r>
          <a:r>
            <a:rPr lang="en-US" sz="1100" kern="1200" dirty="0"/>
            <a:t> Assistant</a:t>
          </a:r>
        </a:p>
      </dsp:txBody>
      <dsp:txXfrm>
        <a:off x="7640078" y="2586886"/>
        <a:ext cx="866348" cy="565829"/>
      </dsp:txXfrm>
    </dsp:sp>
    <dsp:sp modelId="{EB94F1E9-EDD3-4E1E-8855-C13CBEE81B69}">
      <dsp:nvSpPr>
        <dsp:cNvPr id="0" name=""/>
        <dsp:cNvSpPr/>
      </dsp:nvSpPr>
      <dsp:spPr>
        <a:xfrm>
          <a:off x="5143193" y="1487413"/>
          <a:ext cx="2930059" cy="2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207"/>
              </a:lnTo>
              <a:lnTo>
                <a:pt x="2930059" y="120207"/>
              </a:lnTo>
              <a:lnTo>
                <a:pt x="2930059" y="240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C77FB-E148-4FC8-913C-4F7C68757E0D}">
      <dsp:nvSpPr>
        <dsp:cNvPr id="0" name=""/>
        <dsp:cNvSpPr/>
      </dsp:nvSpPr>
      <dsp:spPr>
        <a:xfrm>
          <a:off x="7622474" y="1727829"/>
          <a:ext cx="901556" cy="601037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Service Desk Manager</a:t>
          </a:r>
        </a:p>
      </dsp:txBody>
      <dsp:txXfrm>
        <a:off x="7640078" y="1745433"/>
        <a:ext cx="866348" cy="565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Allow us to shift some of those service desk positions to other growing areas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Better position us to serve the University through growth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e4a2ef4c7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e4a2ef4c7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13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e4a2ef4c7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e4a2ef4c7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Admin Approval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Future salary savings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Growth areas and the needer for different roles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Engaged and capable staff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RFID Vendor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Access &amp; Systems Librarian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Someone who could get the equipment delivered by June 30</a:t>
            </a:r>
            <a:r>
              <a:rPr lang="en-US" baseline="30000" dirty="0"/>
              <a:t>th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Did not get referrals from other libraries or receive training before equipment was delivered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Did not have a full understanding of how it would work with our existing systems (Koha, authentication)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Keycard access &amp; security cameras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Supply chain issues meant we had to be flexible about which products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Really benefited from admin support in terms of becoming a priority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Reorganization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Started July 1 with goal of everyone fully working in their new roles by October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Some training and professional development will be ongoing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RFID Implementation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RFID chipped and programmed ~4,000 books per campus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Made decisions about odd items like remotes and models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Made the call to move our reserves collection to a book cart only accessible during staffed hours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RFID training and troubleshooting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Has been ongoing, regret the quick timeline to our decision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All student facing and security functionality works, but we aren’t able to get the data we were promised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Did not know things like that it would create a two step process for check-in/out and would need a dedicated computer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4a2ef4c72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e4a2ef4c72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 positions (5 FTE) dedicated entirely to the service desk +12 </a:t>
            </a:r>
            <a:r>
              <a:rPr lang="en-US" dirty="0" err="1"/>
              <a:t>hrs</a:t>
            </a:r>
            <a:r>
              <a:rPr lang="en-US" dirty="0"/>
              <a:t> per week per campus of student worker assistance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 positions (1.5 FTE) currently vacant</a:t>
            </a:r>
          </a:p>
        </p:txBody>
      </p:sp>
    </p:spTree>
    <p:extLst>
      <p:ext uri="{BB962C8B-B14F-4D97-AF65-F5344CB8AC3E}">
        <p14:creationId xmlns:p14="http://schemas.microsoft.com/office/powerpoint/2010/main" val="4171867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4a2ef4c72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e4a2ef4c72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Lost 2 positions (1.5 FTE) – but they were both vacant so there were no layoffs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 positions received a promotion and a raise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5925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462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Professor in the College of Pharmacy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Several other grateful comments from faculty and students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Unanimous support from Deans and Administrators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Staff seem happy.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University willing to invest in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Excited and engaged in their new roles.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Started in February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New Director and New to Health Sciences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Previously AD @ Nevada State College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Staff Reorg &amp; Extended Access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4a2ef4c72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e4a2ef4c72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 librarians have left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Communicated to me that it’s not because of the reorganization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One position that was promoted and one that was not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Hybrid/remote work – higher pay – different opportunities that this institution wasn’t prepared to offer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007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notice this even during hours when we were always staffed – coming in at 8am there are way more students in the library than ever before at that hour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0897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e4a2ef4c7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e4a2ef4c7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94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Founded in 1999 as a pharmacy school</a:t>
            </a:r>
          </a:p>
          <a:p>
            <a:r>
              <a:rPr lang="en-US" dirty="0"/>
              <a:t>3 campuses: South Jordan, UT / Henderson, NV / Summerlin, Las Vegas</a:t>
            </a:r>
          </a:p>
          <a:p>
            <a:r>
              <a:rPr lang="en-US" dirty="0"/>
              <a:t>By the Ethel M Chocolate Factory</a:t>
            </a:r>
          </a:p>
          <a:p>
            <a:r>
              <a:rPr lang="en-US" dirty="0"/>
              <a:t>Just under 1,000 students</a:t>
            </a:r>
          </a:p>
          <a:p>
            <a:r>
              <a:rPr lang="en-US" dirty="0"/>
              <a:t>Health Sciences programs: Pharmacy, Nursing, Dental Medicine</a:t>
            </a:r>
          </a:p>
          <a:p>
            <a:r>
              <a:rPr lang="en-US" dirty="0"/>
              <a:t>Founders still very much involved in the institution – University President, Instructor in COP</a:t>
            </a:r>
          </a:p>
        </p:txBody>
      </p:sp>
    </p:spTree>
    <p:extLst>
      <p:ext uri="{BB962C8B-B14F-4D97-AF65-F5344CB8AC3E}">
        <p14:creationId xmlns:p14="http://schemas.microsoft.com/office/powerpoint/2010/main" val="3029695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4a2ef4c72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e4a2ef4c72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 positions (5 FTE) dedicated entirely to the service desk +12 </a:t>
            </a:r>
            <a:r>
              <a:rPr lang="en-US" dirty="0" err="1"/>
              <a:t>hrs</a:t>
            </a:r>
            <a:r>
              <a:rPr lang="en-US" dirty="0"/>
              <a:t> per week per campus of student worker assistance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 positions (1.5 FTE) currently vacant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Need for a R&amp;L Librarian at SJ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Difficult to cover the desk with generous leave time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1"/>
            </a:gs>
            <a:gs pos="37000">
              <a:schemeClr val="dk2"/>
            </a:gs>
            <a:gs pos="100000">
              <a:schemeClr val="dk2"/>
            </a:gs>
          </a:gsLst>
          <a:lin ang="10800025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8" y="-13"/>
            <a:ext cx="7710766" cy="5142022"/>
            <a:chOff x="-8" y="-13"/>
            <a:chExt cx="7710766" cy="5142022"/>
          </a:xfrm>
        </p:grpSpPr>
        <p:sp>
          <p:nvSpPr>
            <p:cNvPr id="11" name="Google Shape;11;p2"/>
            <p:cNvSpPr/>
            <p:nvPr/>
          </p:nvSpPr>
          <p:spPr>
            <a:xfrm>
              <a:off x="-8" y="-13"/>
              <a:ext cx="7710766" cy="5142022"/>
            </a:xfrm>
            <a:custGeom>
              <a:avLst/>
              <a:gdLst/>
              <a:ahLst/>
              <a:cxnLst/>
              <a:rect l="l" t="t" r="r" b="b"/>
              <a:pathLst>
                <a:path w="3427007" h="2285343" extrusionOk="0">
                  <a:moveTo>
                    <a:pt x="3264200" y="1931013"/>
                  </a:moveTo>
                  <a:cubicBezTo>
                    <a:pt x="3059555" y="1738083"/>
                    <a:pt x="2707189" y="1625228"/>
                    <a:pt x="2663923" y="1311888"/>
                  </a:cubicBezTo>
                  <a:cubicBezTo>
                    <a:pt x="2646918" y="776320"/>
                    <a:pt x="3405816" y="668129"/>
                    <a:pt x="325855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426103" y="2285343"/>
                  </a:lnTo>
                  <a:cubicBezTo>
                    <a:pt x="3436148" y="2153964"/>
                    <a:pt x="3361302" y="2023504"/>
                    <a:pt x="3264200" y="19310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" y="-13"/>
              <a:ext cx="7536339" cy="5142022"/>
            </a:xfrm>
            <a:custGeom>
              <a:avLst/>
              <a:gdLst/>
              <a:ahLst/>
              <a:cxnLst/>
              <a:rect l="l" t="t" r="r" b="b"/>
              <a:pathLst>
                <a:path w="3349484" h="2285343" extrusionOk="0">
                  <a:moveTo>
                    <a:pt x="3135123" y="1986849"/>
                  </a:moveTo>
                  <a:cubicBezTo>
                    <a:pt x="3002568" y="1888315"/>
                    <a:pt x="2836659" y="1848901"/>
                    <a:pt x="2687952" y="1777628"/>
                  </a:cubicBezTo>
                  <a:cubicBezTo>
                    <a:pt x="2379377" y="1643884"/>
                    <a:pt x="2269472" y="1317800"/>
                    <a:pt x="2551129" y="1092748"/>
                  </a:cubicBezTo>
                  <a:cubicBezTo>
                    <a:pt x="2647246" y="1012409"/>
                    <a:pt x="2763520" y="961040"/>
                    <a:pt x="2873688" y="901459"/>
                  </a:cubicBezTo>
                  <a:cubicBezTo>
                    <a:pt x="3268796" y="717528"/>
                    <a:pt x="3285865" y="371278"/>
                    <a:pt x="3154688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349485" y="2285343"/>
                  </a:lnTo>
                  <a:cubicBezTo>
                    <a:pt x="3310420" y="2166169"/>
                    <a:pt x="3235575" y="2061939"/>
                    <a:pt x="3135123" y="19868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" y="-13"/>
              <a:ext cx="6852517" cy="5142022"/>
            </a:xfrm>
            <a:custGeom>
              <a:avLst/>
              <a:gdLst/>
              <a:ahLst/>
              <a:cxnLst/>
              <a:rect l="l" t="t" r="r" b="b"/>
              <a:pathLst>
                <a:path w="3045563" h="2285343" extrusionOk="0">
                  <a:moveTo>
                    <a:pt x="2807574" y="2063115"/>
                  </a:moveTo>
                  <a:cubicBezTo>
                    <a:pt x="2956478" y="1994404"/>
                    <a:pt x="2840008" y="1887198"/>
                    <a:pt x="2727411" y="1875177"/>
                  </a:cubicBezTo>
                  <a:cubicBezTo>
                    <a:pt x="2250301" y="1750695"/>
                    <a:pt x="2181824" y="1070150"/>
                    <a:pt x="2624661" y="853112"/>
                  </a:cubicBezTo>
                  <a:cubicBezTo>
                    <a:pt x="2701215" y="814552"/>
                    <a:pt x="2785909" y="794451"/>
                    <a:pt x="2863446" y="757796"/>
                  </a:cubicBezTo>
                  <a:cubicBezTo>
                    <a:pt x="3297881" y="540560"/>
                    <a:pt x="2793262" y="253036"/>
                    <a:pt x="298339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81190" y="2285343"/>
                  </a:lnTo>
                  <a:cubicBezTo>
                    <a:pt x="2683685" y="2196596"/>
                    <a:pt x="2730299" y="2108047"/>
                    <a:pt x="2807574" y="2063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" y="-13"/>
              <a:ext cx="6478551" cy="5142022"/>
            </a:xfrm>
            <a:custGeom>
              <a:avLst/>
              <a:gdLst/>
              <a:ahLst/>
              <a:cxnLst/>
              <a:rect l="l" t="t" r="r" b="b"/>
              <a:pathLst>
                <a:path w="2879356" h="2285343" extrusionOk="0">
                  <a:moveTo>
                    <a:pt x="2483636" y="1975748"/>
                  </a:moveTo>
                  <a:cubicBezTo>
                    <a:pt x="2425729" y="1949472"/>
                    <a:pt x="2357974" y="1946319"/>
                    <a:pt x="2304203" y="1912292"/>
                  </a:cubicBezTo>
                  <a:cubicBezTo>
                    <a:pt x="2200338" y="1846602"/>
                    <a:pt x="2149981" y="1693020"/>
                    <a:pt x="2194297" y="1578391"/>
                  </a:cubicBezTo>
                  <a:cubicBezTo>
                    <a:pt x="2362898" y="1262161"/>
                    <a:pt x="2082226" y="851863"/>
                    <a:pt x="2213994" y="698938"/>
                  </a:cubicBezTo>
                  <a:cubicBezTo>
                    <a:pt x="2289890" y="640671"/>
                    <a:pt x="2476086" y="701106"/>
                    <a:pt x="2569840" y="720484"/>
                  </a:cubicBezTo>
                  <a:cubicBezTo>
                    <a:pt x="3121795" y="827427"/>
                    <a:pt x="2785252" y="260657"/>
                    <a:pt x="2696422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05819" y="2285343"/>
                  </a:lnTo>
                  <a:cubicBezTo>
                    <a:pt x="2646787" y="2172291"/>
                    <a:pt x="2595314" y="2026460"/>
                    <a:pt x="2483636" y="19757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" y="-13"/>
              <a:ext cx="6272190" cy="5142022"/>
            </a:xfrm>
            <a:custGeom>
              <a:avLst/>
              <a:gdLst/>
              <a:ahLst/>
              <a:cxnLst/>
              <a:rect l="l" t="t" r="r" b="b"/>
              <a:pathLst>
                <a:path w="2787640" h="2285343" extrusionOk="0">
                  <a:moveTo>
                    <a:pt x="2551129" y="2165460"/>
                  </a:moveTo>
                  <a:cubicBezTo>
                    <a:pt x="2474839" y="1961822"/>
                    <a:pt x="2182086" y="2092478"/>
                    <a:pt x="2041192" y="1984090"/>
                  </a:cubicBezTo>
                  <a:cubicBezTo>
                    <a:pt x="1755530" y="1606309"/>
                    <a:pt x="2254765" y="1476178"/>
                    <a:pt x="2067125" y="765219"/>
                  </a:cubicBezTo>
                  <a:cubicBezTo>
                    <a:pt x="2053010" y="702617"/>
                    <a:pt x="2051631" y="620702"/>
                    <a:pt x="2107765" y="589762"/>
                  </a:cubicBezTo>
                  <a:cubicBezTo>
                    <a:pt x="2139214" y="572223"/>
                    <a:pt x="2178081" y="579120"/>
                    <a:pt x="2213403" y="586543"/>
                  </a:cubicBezTo>
                  <a:cubicBezTo>
                    <a:pt x="2363423" y="609994"/>
                    <a:pt x="2512983" y="669378"/>
                    <a:pt x="2665433" y="663991"/>
                  </a:cubicBezTo>
                  <a:cubicBezTo>
                    <a:pt x="2829568" y="636467"/>
                    <a:pt x="2809872" y="484724"/>
                    <a:pt x="2714805" y="382445"/>
                  </a:cubicBezTo>
                  <a:cubicBezTo>
                    <a:pt x="2614157" y="255007"/>
                    <a:pt x="2513443" y="127523"/>
                    <a:pt x="241279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536094" y="2285343"/>
                  </a:lnTo>
                  <a:cubicBezTo>
                    <a:pt x="2555134" y="2247966"/>
                    <a:pt x="2563012" y="2205202"/>
                    <a:pt x="2551129" y="216546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" y="-13"/>
              <a:ext cx="5978795" cy="5142022"/>
            </a:xfrm>
            <a:custGeom>
              <a:avLst/>
              <a:gdLst/>
              <a:ahLst/>
              <a:cxnLst/>
              <a:rect l="l" t="t" r="r" b="b"/>
              <a:pathLst>
                <a:path w="2657242" h="2285343" extrusionOk="0">
                  <a:moveTo>
                    <a:pt x="2007248" y="2113499"/>
                  </a:moveTo>
                  <a:cubicBezTo>
                    <a:pt x="1570122" y="1477098"/>
                    <a:pt x="2433082" y="1775854"/>
                    <a:pt x="2003441" y="835244"/>
                  </a:cubicBezTo>
                  <a:cubicBezTo>
                    <a:pt x="1977901" y="745052"/>
                    <a:pt x="1922620" y="648094"/>
                    <a:pt x="1965558" y="564800"/>
                  </a:cubicBezTo>
                  <a:cubicBezTo>
                    <a:pt x="2004426" y="489322"/>
                    <a:pt x="2106518" y="470798"/>
                    <a:pt x="2189570" y="488337"/>
                  </a:cubicBezTo>
                  <a:cubicBezTo>
                    <a:pt x="2272623" y="505876"/>
                    <a:pt x="2348716" y="549428"/>
                    <a:pt x="2432491" y="564274"/>
                  </a:cubicBezTo>
                  <a:cubicBezTo>
                    <a:pt x="2646524" y="602374"/>
                    <a:pt x="2740016" y="398211"/>
                    <a:pt x="2567739" y="263810"/>
                  </a:cubicBezTo>
                  <a:cubicBezTo>
                    <a:pt x="2468142" y="185967"/>
                    <a:pt x="2311687" y="141430"/>
                    <a:pt x="228785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023268" y="2285343"/>
                  </a:lnTo>
                  <a:cubicBezTo>
                    <a:pt x="2055570" y="2233645"/>
                    <a:pt x="2039156" y="2165000"/>
                    <a:pt x="2007248" y="21134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658575"/>
            <a:ext cx="3620100" cy="38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enter">
  <p:cSld name="BLANK_1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2"/>
          <p:cNvGrpSpPr/>
          <p:nvPr/>
        </p:nvGrpSpPr>
        <p:grpSpPr>
          <a:xfrm>
            <a:off x="-15" y="-12"/>
            <a:ext cx="9144000" cy="5142760"/>
            <a:chOff x="-15" y="-12"/>
            <a:chExt cx="9144000" cy="5142760"/>
          </a:xfrm>
        </p:grpSpPr>
        <p:sp>
          <p:nvSpPr>
            <p:cNvPr id="119" name="Google Shape;119;p12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3082140" y="1095966"/>
                  </a:moveTo>
                  <a:cubicBezTo>
                    <a:pt x="3009920" y="1483535"/>
                    <a:pt x="2684604" y="1652423"/>
                    <a:pt x="2340247" y="1756870"/>
                  </a:cubicBezTo>
                  <a:cubicBezTo>
                    <a:pt x="2062726" y="1889038"/>
                    <a:pt x="1710754" y="2209274"/>
                    <a:pt x="1410451" y="1968719"/>
                  </a:cubicBezTo>
                  <a:cubicBezTo>
                    <a:pt x="1225437" y="1799240"/>
                    <a:pt x="1294637" y="1499038"/>
                    <a:pt x="1163131" y="1300130"/>
                  </a:cubicBezTo>
                  <a:cubicBezTo>
                    <a:pt x="1007925" y="1131044"/>
                    <a:pt x="934129" y="954405"/>
                    <a:pt x="1065241" y="739731"/>
                  </a:cubicBezTo>
                  <a:cubicBezTo>
                    <a:pt x="1141071" y="619191"/>
                    <a:pt x="1267193" y="537210"/>
                    <a:pt x="1400931" y="488403"/>
                  </a:cubicBezTo>
                  <a:cubicBezTo>
                    <a:pt x="1570582" y="433092"/>
                    <a:pt x="1749227" y="457725"/>
                    <a:pt x="1892025" y="340141"/>
                  </a:cubicBezTo>
                  <a:cubicBezTo>
                    <a:pt x="2028520" y="295144"/>
                    <a:pt x="2144860" y="404583"/>
                    <a:pt x="2263825" y="452602"/>
                  </a:cubicBezTo>
                  <a:cubicBezTo>
                    <a:pt x="2464399" y="532086"/>
                    <a:pt x="2709749" y="457791"/>
                    <a:pt x="2894895" y="568544"/>
                  </a:cubicBezTo>
                  <a:cubicBezTo>
                    <a:pt x="3071701" y="674370"/>
                    <a:pt x="3124422" y="904546"/>
                    <a:pt x="3082140" y="1095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2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2928181" y="1644672"/>
                  </a:moveTo>
                  <a:cubicBezTo>
                    <a:pt x="2752031" y="1744652"/>
                    <a:pt x="2539574" y="1757330"/>
                    <a:pt x="2353575" y="1837405"/>
                  </a:cubicBezTo>
                  <a:cubicBezTo>
                    <a:pt x="2238351" y="1887067"/>
                    <a:pt x="2135800" y="1961427"/>
                    <a:pt x="2027667" y="2025015"/>
                  </a:cubicBezTo>
                  <a:cubicBezTo>
                    <a:pt x="1831098" y="2157840"/>
                    <a:pt x="1492781" y="2223332"/>
                    <a:pt x="1363048" y="1974828"/>
                  </a:cubicBezTo>
                  <a:cubicBezTo>
                    <a:pt x="1295031" y="1831362"/>
                    <a:pt x="1366725" y="1645657"/>
                    <a:pt x="1283213" y="1510665"/>
                  </a:cubicBezTo>
                  <a:cubicBezTo>
                    <a:pt x="1230296" y="1425269"/>
                    <a:pt x="1129385" y="1384410"/>
                    <a:pt x="1051782" y="1320165"/>
                  </a:cubicBezTo>
                  <a:cubicBezTo>
                    <a:pt x="821992" y="1139256"/>
                    <a:pt x="837289" y="755825"/>
                    <a:pt x="1081129" y="594097"/>
                  </a:cubicBezTo>
                  <a:cubicBezTo>
                    <a:pt x="1196287" y="513825"/>
                    <a:pt x="1340398" y="491227"/>
                    <a:pt x="1474530" y="449580"/>
                  </a:cubicBezTo>
                  <a:cubicBezTo>
                    <a:pt x="1963063" y="306639"/>
                    <a:pt x="1790195" y="86842"/>
                    <a:pt x="2168495" y="320828"/>
                  </a:cubicBezTo>
                  <a:cubicBezTo>
                    <a:pt x="2375700" y="414830"/>
                    <a:pt x="2611268" y="397422"/>
                    <a:pt x="2823988" y="466462"/>
                  </a:cubicBezTo>
                  <a:cubicBezTo>
                    <a:pt x="3336485" y="633839"/>
                    <a:pt x="3403715" y="1390190"/>
                    <a:pt x="2928181" y="1644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2"/>
            <p:cNvSpPr/>
            <p:nvPr/>
          </p:nvSpPr>
          <p:spPr>
            <a:xfrm>
              <a:off x="-15" y="-12"/>
              <a:ext cx="9144000" cy="5142760"/>
            </a:xfrm>
            <a:custGeom>
              <a:avLst/>
              <a:gdLst/>
              <a:ahLst/>
              <a:cxnLst/>
              <a:rect l="l" t="t" r="r" b="b"/>
              <a:pathLst>
                <a:path w="4064000" h="2285671" extrusionOk="0">
                  <a:moveTo>
                    <a:pt x="0" y="0"/>
                  </a:moveTo>
                  <a:lnTo>
                    <a:pt x="0" y="2285343"/>
                  </a:lnTo>
                  <a:lnTo>
                    <a:pt x="1470656" y="2285343"/>
                  </a:lnTo>
                  <a:cubicBezTo>
                    <a:pt x="1204690" y="2184378"/>
                    <a:pt x="1192479" y="1951180"/>
                    <a:pt x="1261088" y="1710493"/>
                  </a:cubicBezTo>
                  <a:cubicBezTo>
                    <a:pt x="1271330" y="1635344"/>
                    <a:pt x="1261088" y="1550013"/>
                    <a:pt x="1204165" y="1499761"/>
                  </a:cubicBezTo>
                  <a:cubicBezTo>
                    <a:pt x="1167793" y="1467507"/>
                    <a:pt x="1118814" y="1455157"/>
                    <a:pt x="1073448" y="1437290"/>
                  </a:cubicBezTo>
                  <a:cubicBezTo>
                    <a:pt x="859283" y="1352550"/>
                    <a:pt x="718586" y="1111732"/>
                    <a:pt x="749903" y="883395"/>
                  </a:cubicBezTo>
                  <a:cubicBezTo>
                    <a:pt x="781220" y="655057"/>
                    <a:pt x="981532" y="461076"/>
                    <a:pt x="1210665" y="437165"/>
                  </a:cubicBezTo>
                  <a:cubicBezTo>
                    <a:pt x="1329893" y="424749"/>
                    <a:pt x="1459298" y="444982"/>
                    <a:pt x="1559946" y="379949"/>
                  </a:cubicBezTo>
                  <a:cubicBezTo>
                    <a:pt x="1685083" y="299019"/>
                    <a:pt x="1663286" y="117190"/>
                    <a:pt x="1869834" y="106680"/>
                  </a:cubicBezTo>
                  <a:cubicBezTo>
                    <a:pt x="2081175" y="95644"/>
                    <a:pt x="2338737" y="351308"/>
                    <a:pt x="2756167" y="384350"/>
                  </a:cubicBezTo>
                  <a:cubicBezTo>
                    <a:pt x="2901919" y="395911"/>
                    <a:pt x="3039793" y="478024"/>
                    <a:pt x="3144840" y="580302"/>
                  </a:cubicBezTo>
                  <a:cubicBezTo>
                    <a:pt x="3559644" y="1035335"/>
                    <a:pt x="3159810" y="1809684"/>
                    <a:pt x="2608839" y="1934166"/>
                  </a:cubicBezTo>
                  <a:cubicBezTo>
                    <a:pt x="2494863" y="1963070"/>
                    <a:pt x="2375175" y="1970887"/>
                    <a:pt x="2263629" y="2009052"/>
                  </a:cubicBezTo>
                  <a:cubicBezTo>
                    <a:pt x="2066009" y="2076122"/>
                    <a:pt x="1907323" y="2233448"/>
                    <a:pt x="1702678" y="2285672"/>
                  </a:cubicBezTo>
                  <a:lnTo>
                    <a:pt x="4064000" y="2285672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2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1416163" y="2285343"/>
                  </a:lnTo>
                  <a:cubicBezTo>
                    <a:pt x="1016131" y="2089260"/>
                    <a:pt x="1245462" y="1851791"/>
                    <a:pt x="1134375" y="1571953"/>
                  </a:cubicBezTo>
                  <a:cubicBezTo>
                    <a:pt x="1082245" y="1479988"/>
                    <a:pt x="974900" y="1438932"/>
                    <a:pt x="887646" y="1379746"/>
                  </a:cubicBezTo>
                  <a:cubicBezTo>
                    <a:pt x="644725" y="1237790"/>
                    <a:pt x="576970" y="844243"/>
                    <a:pt x="798356" y="660378"/>
                  </a:cubicBezTo>
                  <a:cubicBezTo>
                    <a:pt x="1191231" y="477761"/>
                    <a:pt x="1102598" y="589959"/>
                    <a:pt x="1414653" y="229454"/>
                  </a:cubicBezTo>
                  <a:cubicBezTo>
                    <a:pt x="1579183" y="67398"/>
                    <a:pt x="1821709" y="34618"/>
                    <a:pt x="2050515" y="52814"/>
                  </a:cubicBezTo>
                  <a:cubicBezTo>
                    <a:pt x="2243013" y="68120"/>
                    <a:pt x="2368281" y="221046"/>
                    <a:pt x="2554608" y="260788"/>
                  </a:cubicBezTo>
                  <a:cubicBezTo>
                    <a:pt x="2689462" y="289560"/>
                    <a:pt x="2831538" y="284962"/>
                    <a:pt x="2960483" y="339287"/>
                  </a:cubicBezTo>
                  <a:cubicBezTo>
                    <a:pt x="3426629" y="523218"/>
                    <a:pt x="3494318" y="1497133"/>
                    <a:pt x="3143658" y="1800356"/>
                  </a:cubicBezTo>
                  <a:cubicBezTo>
                    <a:pt x="3081681" y="1850543"/>
                    <a:pt x="3007557" y="1882797"/>
                    <a:pt x="2934418" y="1914459"/>
                  </a:cubicBezTo>
                  <a:cubicBezTo>
                    <a:pt x="2621642" y="2045838"/>
                    <a:pt x="2314051" y="2199487"/>
                    <a:pt x="1985254" y="2285343"/>
                  </a:cubicBezTo>
                  <a:lnTo>
                    <a:pt x="4064000" y="2285343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2"/>
            <p:cNvSpPr/>
            <p:nvPr/>
          </p:nvSpPr>
          <p:spPr>
            <a:xfrm>
              <a:off x="5408537" y="-12"/>
              <a:ext cx="3735448" cy="5142022"/>
            </a:xfrm>
            <a:custGeom>
              <a:avLst/>
              <a:gdLst/>
              <a:ahLst/>
              <a:cxnLst/>
              <a:rect l="l" t="t" r="r" b="b"/>
              <a:pathLst>
                <a:path w="1660199" h="2285343" extrusionOk="0">
                  <a:moveTo>
                    <a:pt x="12277" y="0"/>
                  </a:moveTo>
                  <a:cubicBezTo>
                    <a:pt x="549133" y="201339"/>
                    <a:pt x="949098" y="345528"/>
                    <a:pt x="1082901" y="960974"/>
                  </a:cubicBezTo>
                  <a:cubicBezTo>
                    <a:pt x="1153480" y="1137745"/>
                    <a:pt x="1237780" y="1246921"/>
                    <a:pt x="1196090" y="1454435"/>
                  </a:cubicBezTo>
                  <a:cubicBezTo>
                    <a:pt x="1161162" y="1696304"/>
                    <a:pt x="946604" y="1836289"/>
                    <a:pt x="738676" y="1927860"/>
                  </a:cubicBezTo>
                  <a:lnTo>
                    <a:pt x="0" y="2285343"/>
                  </a:lnTo>
                  <a:lnTo>
                    <a:pt x="1660200" y="2285343"/>
                  </a:lnTo>
                  <a:lnTo>
                    <a:pt x="1660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2"/>
            <p:cNvSpPr/>
            <p:nvPr/>
          </p:nvSpPr>
          <p:spPr>
            <a:xfrm>
              <a:off x="6171372" y="-12"/>
              <a:ext cx="2972610" cy="5142317"/>
            </a:xfrm>
            <a:custGeom>
              <a:avLst/>
              <a:gdLst/>
              <a:ahLst/>
              <a:cxnLst/>
              <a:rect l="l" t="t" r="r" b="b"/>
              <a:pathLst>
                <a:path w="1321160" h="2285474" extrusionOk="0">
                  <a:moveTo>
                    <a:pt x="1321161" y="0"/>
                  </a:moveTo>
                  <a:lnTo>
                    <a:pt x="0" y="0"/>
                  </a:lnTo>
                  <a:cubicBezTo>
                    <a:pt x="438374" y="300136"/>
                    <a:pt x="961113" y="748862"/>
                    <a:pt x="991970" y="1313268"/>
                  </a:cubicBezTo>
                  <a:cubicBezTo>
                    <a:pt x="960391" y="1723828"/>
                    <a:pt x="665340" y="2083873"/>
                    <a:pt x="318226" y="2285475"/>
                  </a:cubicBezTo>
                  <a:lnTo>
                    <a:pt x="1321161" y="22854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-15" y="-12"/>
              <a:ext cx="3691132" cy="5142022"/>
            </a:xfrm>
            <a:custGeom>
              <a:avLst/>
              <a:gdLst/>
              <a:ahLst/>
              <a:cxnLst/>
              <a:rect l="l" t="t" r="r" b="b"/>
              <a:pathLst>
                <a:path w="1640503" h="2285343" extrusionOk="0">
                  <a:moveTo>
                    <a:pt x="962295" y="2241265"/>
                  </a:moveTo>
                  <a:cubicBezTo>
                    <a:pt x="959603" y="1786562"/>
                    <a:pt x="1193923" y="1717653"/>
                    <a:pt x="698693" y="1419356"/>
                  </a:cubicBezTo>
                  <a:cubicBezTo>
                    <a:pt x="447303" y="1226032"/>
                    <a:pt x="409814" y="829857"/>
                    <a:pt x="619908" y="592652"/>
                  </a:cubicBezTo>
                  <a:cubicBezTo>
                    <a:pt x="713925" y="482688"/>
                    <a:pt x="844971" y="412334"/>
                    <a:pt x="972734" y="344608"/>
                  </a:cubicBezTo>
                  <a:cubicBezTo>
                    <a:pt x="1195499" y="230505"/>
                    <a:pt x="1411830" y="101556"/>
                    <a:pt x="164050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973587" y="2285343"/>
                  </a:lnTo>
                  <a:cubicBezTo>
                    <a:pt x="968722" y="2270957"/>
                    <a:pt x="964947" y="2256223"/>
                    <a:pt x="962295" y="22412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-15" y="-12"/>
              <a:ext cx="2881318" cy="5142022"/>
            </a:xfrm>
            <a:custGeom>
              <a:avLst/>
              <a:gdLst/>
              <a:ahLst/>
              <a:cxnLst/>
              <a:rect l="l" t="t" r="r" b="b"/>
              <a:pathLst>
                <a:path w="1280586" h="2285343" extrusionOk="0">
                  <a:moveTo>
                    <a:pt x="814113" y="2168153"/>
                  </a:moveTo>
                  <a:cubicBezTo>
                    <a:pt x="750954" y="1388022"/>
                    <a:pt x="-112400" y="736578"/>
                    <a:pt x="1008121" y="209813"/>
                  </a:cubicBezTo>
                  <a:cubicBezTo>
                    <a:pt x="1135294" y="165669"/>
                    <a:pt x="1259183" y="161202"/>
                    <a:pt x="128058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838274" y="2285343"/>
                  </a:lnTo>
                  <a:cubicBezTo>
                    <a:pt x="821880" y="2248478"/>
                    <a:pt x="813640" y="2208499"/>
                    <a:pt x="814113" y="21681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_1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0" y="0"/>
            <a:ext cx="9144500" cy="5152028"/>
            <a:chOff x="0" y="0"/>
            <a:chExt cx="9144500" cy="5152028"/>
          </a:xfrm>
        </p:grpSpPr>
        <p:sp>
          <p:nvSpPr>
            <p:cNvPr id="131" name="Google Shape;131;p13"/>
            <p:cNvSpPr/>
            <p:nvPr/>
          </p:nvSpPr>
          <p:spPr>
            <a:xfrm>
              <a:off x="7448736" y="0"/>
              <a:ext cx="1695764" cy="2915696"/>
            </a:xfrm>
            <a:custGeom>
              <a:avLst/>
              <a:gdLst/>
              <a:ahLst/>
              <a:cxnLst/>
              <a:rect l="l" t="t" r="r" b="b"/>
              <a:pathLst>
                <a:path w="650341" h="1112861" extrusionOk="0">
                  <a:moveTo>
                    <a:pt x="132487" y="368402"/>
                  </a:moveTo>
                  <a:cubicBezTo>
                    <a:pt x="193589" y="418171"/>
                    <a:pt x="286581" y="396776"/>
                    <a:pt x="350869" y="441884"/>
                  </a:cubicBezTo>
                  <a:cubicBezTo>
                    <a:pt x="392368" y="471007"/>
                    <a:pt x="413854" y="522153"/>
                    <a:pt x="433215" y="570521"/>
                  </a:cubicBezTo>
                  <a:lnTo>
                    <a:pt x="650341" y="1112861"/>
                  </a:lnTo>
                  <a:lnTo>
                    <a:pt x="650341" y="0"/>
                  </a:lnTo>
                  <a:lnTo>
                    <a:pt x="0" y="0"/>
                  </a:lnTo>
                  <a:cubicBezTo>
                    <a:pt x="100428" y="87537"/>
                    <a:pt x="29356" y="282822"/>
                    <a:pt x="132487" y="3684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0" y="2610500"/>
              <a:ext cx="1994013" cy="2541528"/>
            </a:xfrm>
            <a:custGeom>
              <a:avLst/>
              <a:gdLst/>
              <a:ahLst/>
              <a:cxnLst/>
              <a:rect l="l" t="t" r="r" b="b"/>
              <a:pathLst>
                <a:path w="764722" h="970049" extrusionOk="0">
                  <a:moveTo>
                    <a:pt x="644837" y="872178"/>
                  </a:moveTo>
                  <a:cubicBezTo>
                    <a:pt x="570748" y="837236"/>
                    <a:pt x="484322" y="829146"/>
                    <a:pt x="416799" y="782830"/>
                  </a:cubicBezTo>
                  <a:cubicBezTo>
                    <a:pt x="191078" y="600537"/>
                    <a:pt x="329601" y="274007"/>
                    <a:pt x="0" y="0"/>
                  </a:cubicBezTo>
                  <a:lnTo>
                    <a:pt x="0" y="970050"/>
                  </a:lnTo>
                  <a:lnTo>
                    <a:pt x="764723" y="970050"/>
                  </a:lnTo>
                  <a:cubicBezTo>
                    <a:pt x="733074" y="928390"/>
                    <a:pt x="691985" y="894843"/>
                    <a:pt x="644837" y="872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6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7692032" y="0"/>
              <a:ext cx="1452406" cy="2617388"/>
            </a:xfrm>
            <a:custGeom>
              <a:avLst/>
              <a:gdLst/>
              <a:ahLst/>
              <a:cxnLst/>
              <a:rect l="l" t="t" r="r" b="b"/>
              <a:pathLst>
                <a:path w="557011" h="999003" extrusionOk="0">
                  <a:moveTo>
                    <a:pt x="90868" y="324815"/>
                  </a:moveTo>
                  <a:cubicBezTo>
                    <a:pt x="157932" y="373401"/>
                    <a:pt x="266109" y="333291"/>
                    <a:pt x="325545" y="390980"/>
                  </a:cubicBezTo>
                  <a:cubicBezTo>
                    <a:pt x="355987" y="420538"/>
                    <a:pt x="362457" y="466177"/>
                    <a:pt x="369313" y="508050"/>
                  </a:cubicBezTo>
                  <a:cubicBezTo>
                    <a:pt x="398137" y="682691"/>
                    <a:pt x="461967" y="849694"/>
                    <a:pt x="557011" y="999003"/>
                  </a:cubicBezTo>
                  <a:lnTo>
                    <a:pt x="557011" y="0"/>
                  </a:lnTo>
                  <a:lnTo>
                    <a:pt x="0" y="0"/>
                  </a:lnTo>
                  <a:cubicBezTo>
                    <a:pt x="61367" y="89348"/>
                    <a:pt x="-2559" y="257176"/>
                    <a:pt x="90868" y="324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0" y="2756070"/>
              <a:ext cx="1616827" cy="2395888"/>
            </a:xfrm>
            <a:custGeom>
              <a:avLst/>
              <a:gdLst/>
              <a:ahLst/>
              <a:cxnLst/>
              <a:rect l="l" t="t" r="r" b="b"/>
              <a:pathLst>
                <a:path w="620068" h="914461" extrusionOk="0">
                  <a:moveTo>
                    <a:pt x="521668" y="806930"/>
                  </a:moveTo>
                  <a:cubicBezTo>
                    <a:pt x="443185" y="752621"/>
                    <a:pt x="348214" y="715795"/>
                    <a:pt x="293099" y="637894"/>
                  </a:cubicBezTo>
                  <a:cubicBezTo>
                    <a:pt x="242692" y="566706"/>
                    <a:pt x="235498" y="474967"/>
                    <a:pt x="215847" y="389942"/>
                  </a:cubicBezTo>
                  <a:cubicBezTo>
                    <a:pt x="181547" y="242415"/>
                    <a:pt x="106799" y="107374"/>
                    <a:pt x="0" y="0"/>
                  </a:cubicBezTo>
                  <a:lnTo>
                    <a:pt x="0" y="914461"/>
                  </a:lnTo>
                  <a:lnTo>
                    <a:pt x="620068" y="914461"/>
                  </a:lnTo>
                  <a:cubicBezTo>
                    <a:pt x="597689" y="872130"/>
                    <a:pt x="560898" y="834169"/>
                    <a:pt x="521668" y="806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7879130" y="0"/>
              <a:ext cx="1265261" cy="1852036"/>
            </a:xfrm>
            <a:custGeom>
              <a:avLst/>
              <a:gdLst/>
              <a:ahLst/>
              <a:cxnLst/>
              <a:rect l="l" t="t" r="r" b="b"/>
              <a:pathLst>
                <a:path w="485239" h="706884" extrusionOk="0">
                  <a:moveTo>
                    <a:pt x="36719" y="207021"/>
                  </a:moveTo>
                  <a:cubicBezTo>
                    <a:pt x="131763" y="428627"/>
                    <a:pt x="309225" y="75390"/>
                    <a:pt x="354273" y="302961"/>
                  </a:cubicBezTo>
                  <a:cubicBezTo>
                    <a:pt x="322286" y="451181"/>
                    <a:pt x="348020" y="618600"/>
                    <a:pt x="485239" y="706885"/>
                  </a:cubicBezTo>
                  <a:lnTo>
                    <a:pt x="485239" y="0"/>
                  </a:lnTo>
                  <a:lnTo>
                    <a:pt x="0" y="0"/>
                  </a:lnTo>
                  <a:cubicBezTo>
                    <a:pt x="29790" y="64523"/>
                    <a:pt x="12964" y="141073"/>
                    <a:pt x="36719" y="2070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0" y="2919658"/>
              <a:ext cx="1258526" cy="2232214"/>
            </a:xfrm>
            <a:custGeom>
              <a:avLst/>
              <a:gdLst/>
              <a:ahLst/>
              <a:cxnLst/>
              <a:rect l="l" t="t" r="r" b="b"/>
              <a:pathLst>
                <a:path w="482656" h="851990" extrusionOk="0">
                  <a:moveTo>
                    <a:pt x="337133" y="689788"/>
                  </a:moveTo>
                  <a:cubicBezTo>
                    <a:pt x="31384" y="505394"/>
                    <a:pt x="281053" y="244595"/>
                    <a:pt x="0" y="0"/>
                  </a:cubicBezTo>
                  <a:lnTo>
                    <a:pt x="0" y="851990"/>
                  </a:lnTo>
                  <a:lnTo>
                    <a:pt x="482656" y="851990"/>
                  </a:lnTo>
                  <a:cubicBezTo>
                    <a:pt x="460784" y="779667"/>
                    <a:pt x="396713" y="732723"/>
                    <a:pt x="337133" y="6897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8089575" y="0"/>
              <a:ext cx="1054762" cy="1217967"/>
            </a:xfrm>
            <a:custGeom>
              <a:avLst/>
              <a:gdLst/>
              <a:ahLst/>
              <a:cxnLst/>
              <a:rect l="l" t="t" r="r" b="b"/>
              <a:pathLst>
                <a:path w="404511" h="464873" extrusionOk="0">
                  <a:moveTo>
                    <a:pt x="332087" y="312355"/>
                  </a:moveTo>
                  <a:cubicBezTo>
                    <a:pt x="331532" y="370648"/>
                    <a:pt x="360091" y="427541"/>
                    <a:pt x="404511" y="464873"/>
                  </a:cubicBezTo>
                  <a:lnTo>
                    <a:pt x="404511" y="0"/>
                  </a:lnTo>
                  <a:lnTo>
                    <a:pt x="0" y="0"/>
                  </a:lnTo>
                  <a:cubicBezTo>
                    <a:pt x="115854" y="290307"/>
                    <a:pt x="370086" y="41607"/>
                    <a:pt x="332087" y="3123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0" y="3209153"/>
              <a:ext cx="1067917" cy="1942573"/>
            </a:xfrm>
            <a:custGeom>
              <a:avLst/>
              <a:gdLst/>
              <a:ahLst/>
              <a:cxnLst/>
              <a:rect l="l" t="t" r="r" b="b"/>
              <a:pathLst>
                <a:path w="409556" h="741440" extrusionOk="0">
                  <a:moveTo>
                    <a:pt x="60353" y="402089"/>
                  </a:moveTo>
                  <a:cubicBezTo>
                    <a:pt x="9029" y="275481"/>
                    <a:pt x="151438" y="85556"/>
                    <a:pt x="0" y="0"/>
                  </a:cubicBezTo>
                  <a:lnTo>
                    <a:pt x="0" y="741441"/>
                  </a:lnTo>
                  <a:lnTo>
                    <a:pt x="409556" y="741441"/>
                  </a:lnTo>
                  <a:cubicBezTo>
                    <a:pt x="406756" y="545262"/>
                    <a:pt x="123748" y="561248"/>
                    <a:pt x="60353" y="4020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8338976" y="0"/>
              <a:ext cx="805298" cy="1045498"/>
            </a:xfrm>
            <a:custGeom>
              <a:avLst/>
              <a:gdLst/>
              <a:ahLst/>
              <a:cxnLst/>
              <a:rect l="l" t="t" r="r" b="b"/>
              <a:pathLst>
                <a:path w="308839" h="399045" extrusionOk="0">
                  <a:moveTo>
                    <a:pt x="221931" y="110694"/>
                  </a:moveTo>
                  <a:cubicBezTo>
                    <a:pt x="289164" y="159280"/>
                    <a:pt x="230259" y="295813"/>
                    <a:pt x="308839" y="399046"/>
                  </a:cubicBezTo>
                  <a:lnTo>
                    <a:pt x="308839" y="0"/>
                  </a:lnTo>
                  <a:lnTo>
                    <a:pt x="0" y="0"/>
                  </a:lnTo>
                  <a:cubicBezTo>
                    <a:pt x="48114" y="152398"/>
                    <a:pt x="145137" y="74666"/>
                    <a:pt x="221931" y="1106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0" y="3473794"/>
              <a:ext cx="731962" cy="1677798"/>
            </a:xfrm>
            <a:custGeom>
              <a:avLst/>
              <a:gdLst/>
              <a:ahLst/>
              <a:cxnLst/>
              <a:rect l="l" t="t" r="r" b="b"/>
              <a:pathLst>
                <a:path w="280714" h="640381" extrusionOk="0">
                  <a:moveTo>
                    <a:pt x="204452" y="530242"/>
                  </a:moveTo>
                  <a:cubicBezTo>
                    <a:pt x="-41306" y="421045"/>
                    <a:pt x="111050" y="186471"/>
                    <a:pt x="0" y="0"/>
                  </a:cubicBezTo>
                  <a:lnTo>
                    <a:pt x="0" y="640381"/>
                  </a:lnTo>
                  <a:lnTo>
                    <a:pt x="280715" y="640381"/>
                  </a:lnTo>
                  <a:cubicBezTo>
                    <a:pt x="280377" y="593220"/>
                    <a:pt x="242475" y="556201"/>
                    <a:pt x="204452" y="53024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8556976" y="0"/>
              <a:ext cx="369694" cy="131794"/>
            </a:xfrm>
            <a:custGeom>
              <a:avLst/>
              <a:gdLst/>
              <a:ahLst/>
              <a:cxnLst/>
              <a:rect l="l" t="t" r="r" b="b"/>
              <a:pathLst>
                <a:path w="141781" h="50303" extrusionOk="0">
                  <a:moveTo>
                    <a:pt x="141782" y="0"/>
                  </a:moveTo>
                  <a:lnTo>
                    <a:pt x="0" y="0"/>
                  </a:lnTo>
                  <a:cubicBezTo>
                    <a:pt x="22572" y="66793"/>
                    <a:pt x="119499" y="67349"/>
                    <a:pt x="141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0" y="4839027"/>
              <a:ext cx="326660" cy="311874"/>
            </a:xfrm>
            <a:custGeom>
              <a:avLst/>
              <a:gdLst/>
              <a:ahLst/>
              <a:cxnLst/>
              <a:rect l="l" t="t" r="r" b="b"/>
              <a:pathLst>
                <a:path w="125277" h="119036" extrusionOk="0">
                  <a:moveTo>
                    <a:pt x="0" y="1339"/>
                  </a:moveTo>
                  <a:lnTo>
                    <a:pt x="0" y="119037"/>
                  </a:lnTo>
                  <a:lnTo>
                    <a:pt x="124231" y="119037"/>
                  </a:lnTo>
                  <a:cubicBezTo>
                    <a:pt x="134491" y="50143"/>
                    <a:pt x="67596" y="-9793"/>
                    <a:pt x="0" y="13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accent1"/>
            </a:gs>
            <a:gs pos="37000">
              <a:schemeClr val="dk2"/>
            </a:gs>
            <a:gs pos="100000">
              <a:schemeClr val="dk2"/>
            </a:gs>
          </a:gsLst>
          <a:lin ang="10800025" scaled="0"/>
        </a:gra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8" y="-15"/>
            <a:ext cx="8946259" cy="5142022"/>
            <a:chOff x="-8" y="-15"/>
            <a:chExt cx="8946259" cy="5142022"/>
          </a:xfrm>
        </p:grpSpPr>
        <p:sp>
          <p:nvSpPr>
            <p:cNvPr id="20" name="Google Shape;20;p3"/>
            <p:cNvSpPr/>
            <p:nvPr/>
          </p:nvSpPr>
          <p:spPr>
            <a:xfrm>
              <a:off x="-8" y="-15"/>
              <a:ext cx="8946259" cy="5142022"/>
            </a:xfrm>
            <a:custGeom>
              <a:avLst/>
              <a:gdLst/>
              <a:ahLst/>
              <a:cxnLst/>
              <a:rect l="l" t="t" r="r" b="b"/>
              <a:pathLst>
                <a:path w="3976115" h="2285343" extrusionOk="0">
                  <a:moveTo>
                    <a:pt x="3715113" y="1727704"/>
                  </a:moveTo>
                  <a:cubicBezTo>
                    <a:pt x="3553145" y="1479660"/>
                    <a:pt x="3183314" y="1298028"/>
                    <a:pt x="3214303" y="961828"/>
                  </a:cubicBezTo>
                  <a:cubicBezTo>
                    <a:pt x="3275164" y="519540"/>
                    <a:pt x="4004911" y="481834"/>
                    <a:pt x="397523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797837" y="2285343"/>
                  </a:lnTo>
                  <a:cubicBezTo>
                    <a:pt x="3851674" y="2096210"/>
                    <a:pt x="3821539" y="1893038"/>
                    <a:pt x="3715113" y="17277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8" y="279"/>
              <a:ext cx="8777943" cy="5141725"/>
            </a:xfrm>
            <a:custGeom>
              <a:avLst/>
              <a:gdLst/>
              <a:ahLst/>
              <a:cxnLst/>
              <a:rect l="l" t="t" r="r" b="b"/>
              <a:pathLst>
                <a:path w="3901308" h="2285211" extrusionOk="0">
                  <a:moveTo>
                    <a:pt x="3708416" y="1627264"/>
                  </a:moveTo>
                  <a:cubicBezTo>
                    <a:pt x="3572709" y="1407927"/>
                    <a:pt x="3290527" y="1355375"/>
                    <a:pt x="3101311" y="1197194"/>
                  </a:cubicBezTo>
                  <a:cubicBezTo>
                    <a:pt x="2819851" y="972075"/>
                    <a:pt x="2929822" y="645861"/>
                    <a:pt x="3238200" y="512379"/>
                  </a:cubicBezTo>
                  <a:cubicBezTo>
                    <a:pt x="3501671" y="404123"/>
                    <a:pt x="3817403" y="307231"/>
                    <a:pt x="3901309" y="0"/>
                  </a:cubicBezTo>
                  <a:lnTo>
                    <a:pt x="0" y="0"/>
                  </a:lnTo>
                  <a:lnTo>
                    <a:pt x="0" y="2285212"/>
                  </a:lnTo>
                  <a:lnTo>
                    <a:pt x="3706316" y="2285212"/>
                  </a:lnTo>
                  <a:cubicBezTo>
                    <a:pt x="3772955" y="2075136"/>
                    <a:pt x="3829155" y="1827421"/>
                    <a:pt x="3708416" y="1627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-8" y="-15"/>
              <a:ext cx="8089742" cy="5142022"/>
            </a:xfrm>
            <a:custGeom>
              <a:avLst/>
              <a:gdLst/>
              <a:ahLst/>
              <a:cxnLst/>
              <a:rect l="l" t="t" r="r" b="b"/>
              <a:pathLst>
                <a:path w="3595441" h="2285343" extrusionOk="0">
                  <a:moveTo>
                    <a:pt x="3552685" y="1939028"/>
                  </a:moveTo>
                  <a:cubicBezTo>
                    <a:pt x="3582951" y="1866769"/>
                    <a:pt x="3608688" y="1786430"/>
                    <a:pt x="3587941" y="1710756"/>
                  </a:cubicBezTo>
                  <a:cubicBezTo>
                    <a:pt x="3534498" y="1533394"/>
                    <a:pt x="3320006" y="1508301"/>
                    <a:pt x="3174975" y="1437027"/>
                  </a:cubicBezTo>
                  <a:cubicBezTo>
                    <a:pt x="2668322" y="1141424"/>
                    <a:pt x="2837184" y="491490"/>
                    <a:pt x="3386710" y="375811"/>
                  </a:cubicBezTo>
                  <a:cubicBezTo>
                    <a:pt x="3539619" y="223214"/>
                    <a:pt x="3233605" y="269393"/>
                    <a:pt x="323150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529771" y="2285343"/>
                  </a:lnTo>
                  <a:cubicBezTo>
                    <a:pt x="3445799" y="2181620"/>
                    <a:pt x="3505348" y="2046627"/>
                    <a:pt x="3552685" y="19390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-8" y="-15"/>
              <a:ext cx="7722567" cy="5142022"/>
            </a:xfrm>
            <a:custGeom>
              <a:avLst/>
              <a:gdLst/>
              <a:ahLst/>
              <a:cxnLst/>
              <a:rect l="l" t="t" r="r" b="b"/>
              <a:pathLst>
                <a:path w="3432252" h="2285343" extrusionOk="0">
                  <a:moveTo>
                    <a:pt x="3391175" y="1610448"/>
                  </a:moveTo>
                  <a:cubicBezTo>
                    <a:pt x="3154820" y="1398993"/>
                    <a:pt x="2585794" y="1926152"/>
                    <a:pt x="2757348" y="1289817"/>
                  </a:cubicBezTo>
                  <a:cubicBezTo>
                    <a:pt x="2798382" y="1034087"/>
                    <a:pt x="2836134" y="949413"/>
                    <a:pt x="2744218" y="711748"/>
                  </a:cubicBezTo>
                  <a:cubicBezTo>
                    <a:pt x="2699901" y="597119"/>
                    <a:pt x="2750258" y="443405"/>
                    <a:pt x="2854123" y="377781"/>
                  </a:cubicBezTo>
                  <a:cubicBezTo>
                    <a:pt x="2907894" y="343820"/>
                    <a:pt x="2975649" y="340667"/>
                    <a:pt x="3033622" y="314391"/>
                  </a:cubicBezTo>
                  <a:cubicBezTo>
                    <a:pt x="3146810" y="262956"/>
                    <a:pt x="3198151" y="113643"/>
                    <a:pt x="3154032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248902" y="2285343"/>
                  </a:lnTo>
                  <a:cubicBezTo>
                    <a:pt x="3296108" y="2104303"/>
                    <a:pt x="3524059" y="1769220"/>
                    <a:pt x="3391175" y="16104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-8" y="279"/>
              <a:ext cx="7515353" cy="5141725"/>
            </a:xfrm>
            <a:custGeom>
              <a:avLst/>
              <a:gdLst/>
              <a:ahLst/>
              <a:cxnLst/>
              <a:rect l="l" t="t" r="r" b="b"/>
              <a:pathLst>
                <a:path w="3340157" h="2285211" extrusionOk="0">
                  <a:moveTo>
                    <a:pt x="3332546" y="1708063"/>
                  </a:moveTo>
                  <a:cubicBezTo>
                    <a:pt x="3232751" y="1497856"/>
                    <a:pt x="2822478" y="1757067"/>
                    <a:pt x="2658145" y="1700246"/>
                  </a:cubicBezTo>
                  <a:cubicBezTo>
                    <a:pt x="2602077" y="1669043"/>
                    <a:pt x="2603390" y="1587391"/>
                    <a:pt x="2617571" y="1524788"/>
                  </a:cubicBezTo>
                  <a:cubicBezTo>
                    <a:pt x="2805211" y="813501"/>
                    <a:pt x="2305910" y="683961"/>
                    <a:pt x="2591309" y="305851"/>
                  </a:cubicBezTo>
                  <a:cubicBezTo>
                    <a:pt x="2667271" y="248438"/>
                    <a:pt x="2771859" y="256978"/>
                    <a:pt x="2867057" y="253299"/>
                  </a:cubicBezTo>
                  <a:cubicBezTo>
                    <a:pt x="3011497" y="258160"/>
                    <a:pt x="3169526" y="147013"/>
                    <a:pt x="3083716" y="0"/>
                  </a:cubicBezTo>
                  <a:lnTo>
                    <a:pt x="0" y="0"/>
                  </a:lnTo>
                  <a:lnTo>
                    <a:pt x="0" y="2285212"/>
                  </a:lnTo>
                  <a:lnTo>
                    <a:pt x="2966654" y="2285212"/>
                  </a:lnTo>
                  <a:lnTo>
                    <a:pt x="3265185" y="1907496"/>
                  </a:lnTo>
                  <a:cubicBezTo>
                    <a:pt x="3310814" y="1849755"/>
                    <a:pt x="3359202" y="1776708"/>
                    <a:pt x="3332546" y="17080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-8" y="-15"/>
              <a:ext cx="6899245" cy="5142022"/>
            </a:xfrm>
            <a:custGeom>
              <a:avLst/>
              <a:gdLst/>
              <a:ahLst/>
              <a:cxnLst/>
              <a:rect l="l" t="t" r="r" b="b"/>
              <a:pathLst>
                <a:path w="3066331" h="2285343" extrusionOk="0">
                  <a:moveTo>
                    <a:pt x="2774025" y="2159416"/>
                  </a:moveTo>
                  <a:cubicBezTo>
                    <a:pt x="2884784" y="2071195"/>
                    <a:pt x="3113261" y="1994798"/>
                    <a:pt x="3057783" y="1815794"/>
                  </a:cubicBezTo>
                  <a:cubicBezTo>
                    <a:pt x="2965867" y="1636921"/>
                    <a:pt x="2740147" y="1764293"/>
                    <a:pt x="2598203" y="1801802"/>
                  </a:cubicBezTo>
                  <a:cubicBezTo>
                    <a:pt x="2515150" y="1819341"/>
                    <a:pt x="2413058" y="1800751"/>
                    <a:pt x="2374190" y="1725339"/>
                  </a:cubicBezTo>
                  <a:cubicBezTo>
                    <a:pt x="2293436" y="1490236"/>
                    <a:pt x="2625778" y="1181823"/>
                    <a:pt x="2584810" y="955785"/>
                  </a:cubicBezTo>
                  <a:cubicBezTo>
                    <a:pt x="2401896" y="572091"/>
                    <a:pt x="2113871" y="610914"/>
                    <a:pt x="2415881" y="176640"/>
                  </a:cubicBezTo>
                  <a:cubicBezTo>
                    <a:pt x="2448708" y="123562"/>
                    <a:pt x="2465253" y="51829"/>
                    <a:pt x="2429011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97013" y="2285343"/>
                  </a:lnTo>
                  <a:cubicBezTo>
                    <a:pt x="2706335" y="2237916"/>
                    <a:pt x="2736733" y="2191604"/>
                    <a:pt x="2774025" y="2159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ctrTitle"/>
          </p:nvPr>
        </p:nvSpPr>
        <p:spPr>
          <a:xfrm>
            <a:off x="685800" y="2123600"/>
            <a:ext cx="4566300" cy="470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685800" y="2691077"/>
            <a:ext cx="4566300" cy="32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-15" y="-12"/>
            <a:ext cx="9144000" cy="5142760"/>
            <a:chOff x="-15" y="-12"/>
            <a:chExt cx="9144000" cy="5142760"/>
          </a:xfrm>
        </p:grpSpPr>
        <p:sp>
          <p:nvSpPr>
            <p:cNvPr id="30" name="Google Shape;30;p4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3082140" y="1095966"/>
                  </a:moveTo>
                  <a:cubicBezTo>
                    <a:pt x="3009920" y="1483535"/>
                    <a:pt x="2684604" y="1652423"/>
                    <a:pt x="2340247" y="1756870"/>
                  </a:cubicBezTo>
                  <a:cubicBezTo>
                    <a:pt x="2062726" y="1889038"/>
                    <a:pt x="1710754" y="2209274"/>
                    <a:pt x="1410451" y="1968719"/>
                  </a:cubicBezTo>
                  <a:cubicBezTo>
                    <a:pt x="1225437" y="1799240"/>
                    <a:pt x="1294637" y="1499038"/>
                    <a:pt x="1163131" y="1300130"/>
                  </a:cubicBezTo>
                  <a:cubicBezTo>
                    <a:pt x="1007925" y="1131044"/>
                    <a:pt x="934129" y="954405"/>
                    <a:pt x="1065241" y="739731"/>
                  </a:cubicBezTo>
                  <a:cubicBezTo>
                    <a:pt x="1141071" y="619191"/>
                    <a:pt x="1267193" y="537210"/>
                    <a:pt x="1400931" y="488403"/>
                  </a:cubicBezTo>
                  <a:cubicBezTo>
                    <a:pt x="1570582" y="433092"/>
                    <a:pt x="1749227" y="457725"/>
                    <a:pt x="1892025" y="340141"/>
                  </a:cubicBezTo>
                  <a:cubicBezTo>
                    <a:pt x="2028520" y="295144"/>
                    <a:pt x="2144860" y="404583"/>
                    <a:pt x="2263825" y="452602"/>
                  </a:cubicBezTo>
                  <a:cubicBezTo>
                    <a:pt x="2464399" y="532086"/>
                    <a:pt x="2709749" y="457791"/>
                    <a:pt x="2894895" y="568544"/>
                  </a:cubicBezTo>
                  <a:cubicBezTo>
                    <a:pt x="3071701" y="674370"/>
                    <a:pt x="3124422" y="904546"/>
                    <a:pt x="3082140" y="1095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2928181" y="1644672"/>
                  </a:moveTo>
                  <a:cubicBezTo>
                    <a:pt x="2752031" y="1744652"/>
                    <a:pt x="2539574" y="1757330"/>
                    <a:pt x="2353575" y="1837405"/>
                  </a:cubicBezTo>
                  <a:cubicBezTo>
                    <a:pt x="2238351" y="1887067"/>
                    <a:pt x="2135800" y="1961427"/>
                    <a:pt x="2027667" y="2025015"/>
                  </a:cubicBezTo>
                  <a:cubicBezTo>
                    <a:pt x="1831098" y="2157840"/>
                    <a:pt x="1492781" y="2223332"/>
                    <a:pt x="1363048" y="1974828"/>
                  </a:cubicBezTo>
                  <a:cubicBezTo>
                    <a:pt x="1295031" y="1831362"/>
                    <a:pt x="1366725" y="1645657"/>
                    <a:pt x="1283213" y="1510665"/>
                  </a:cubicBezTo>
                  <a:cubicBezTo>
                    <a:pt x="1230296" y="1425269"/>
                    <a:pt x="1129385" y="1384410"/>
                    <a:pt x="1051782" y="1320165"/>
                  </a:cubicBezTo>
                  <a:cubicBezTo>
                    <a:pt x="821992" y="1139256"/>
                    <a:pt x="837289" y="755825"/>
                    <a:pt x="1081129" y="594097"/>
                  </a:cubicBezTo>
                  <a:cubicBezTo>
                    <a:pt x="1196287" y="513825"/>
                    <a:pt x="1340398" y="491227"/>
                    <a:pt x="1474530" y="449580"/>
                  </a:cubicBezTo>
                  <a:cubicBezTo>
                    <a:pt x="1963063" y="306639"/>
                    <a:pt x="1790195" y="86842"/>
                    <a:pt x="2168495" y="320828"/>
                  </a:cubicBezTo>
                  <a:cubicBezTo>
                    <a:pt x="2375700" y="414830"/>
                    <a:pt x="2611268" y="397422"/>
                    <a:pt x="2823988" y="466462"/>
                  </a:cubicBezTo>
                  <a:cubicBezTo>
                    <a:pt x="3336485" y="633839"/>
                    <a:pt x="3403715" y="1390190"/>
                    <a:pt x="2928181" y="1644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-15" y="-12"/>
              <a:ext cx="9144000" cy="5142760"/>
            </a:xfrm>
            <a:custGeom>
              <a:avLst/>
              <a:gdLst/>
              <a:ahLst/>
              <a:cxnLst/>
              <a:rect l="l" t="t" r="r" b="b"/>
              <a:pathLst>
                <a:path w="4064000" h="2285671" extrusionOk="0">
                  <a:moveTo>
                    <a:pt x="0" y="0"/>
                  </a:moveTo>
                  <a:lnTo>
                    <a:pt x="0" y="2285343"/>
                  </a:lnTo>
                  <a:lnTo>
                    <a:pt x="1470656" y="2285343"/>
                  </a:lnTo>
                  <a:cubicBezTo>
                    <a:pt x="1204690" y="2184378"/>
                    <a:pt x="1192479" y="1951180"/>
                    <a:pt x="1261088" y="1710493"/>
                  </a:cubicBezTo>
                  <a:cubicBezTo>
                    <a:pt x="1271330" y="1635344"/>
                    <a:pt x="1261088" y="1550013"/>
                    <a:pt x="1204165" y="1499761"/>
                  </a:cubicBezTo>
                  <a:cubicBezTo>
                    <a:pt x="1167793" y="1467507"/>
                    <a:pt x="1118814" y="1455157"/>
                    <a:pt x="1073448" y="1437290"/>
                  </a:cubicBezTo>
                  <a:cubicBezTo>
                    <a:pt x="859283" y="1352550"/>
                    <a:pt x="718586" y="1111732"/>
                    <a:pt x="749903" y="883395"/>
                  </a:cubicBezTo>
                  <a:cubicBezTo>
                    <a:pt x="781220" y="655057"/>
                    <a:pt x="981532" y="461076"/>
                    <a:pt x="1210665" y="437165"/>
                  </a:cubicBezTo>
                  <a:cubicBezTo>
                    <a:pt x="1329893" y="424749"/>
                    <a:pt x="1459298" y="444982"/>
                    <a:pt x="1559946" y="379949"/>
                  </a:cubicBezTo>
                  <a:cubicBezTo>
                    <a:pt x="1685083" y="299019"/>
                    <a:pt x="1663286" y="117190"/>
                    <a:pt x="1869834" y="106680"/>
                  </a:cubicBezTo>
                  <a:cubicBezTo>
                    <a:pt x="2081175" y="95644"/>
                    <a:pt x="2338737" y="351308"/>
                    <a:pt x="2756167" y="384350"/>
                  </a:cubicBezTo>
                  <a:cubicBezTo>
                    <a:pt x="2901919" y="395911"/>
                    <a:pt x="3039793" y="478024"/>
                    <a:pt x="3144840" y="580302"/>
                  </a:cubicBezTo>
                  <a:cubicBezTo>
                    <a:pt x="3559644" y="1035335"/>
                    <a:pt x="3159810" y="1809684"/>
                    <a:pt x="2608839" y="1934166"/>
                  </a:cubicBezTo>
                  <a:cubicBezTo>
                    <a:pt x="2494863" y="1963070"/>
                    <a:pt x="2375175" y="1970887"/>
                    <a:pt x="2263629" y="2009052"/>
                  </a:cubicBezTo>
                  <a:cubicBezTo>
                    <a:pt x="2066009" y="2076122"/>
                    <a:pt x="1907323" y="2233448"/>
                    <a:pt x="1702678" y="2285672"/>
                  </a:cubicBezTo>
                  <a:lnTo>
                    <a:pt x="4064000" y="2285672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-15" y="-12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0" y="0"/>
                  </a:moveTo>
                  <a:lnTo>
                    <a:pt x="0" y="2285343"/>
                  </a:lnTo>
                  <a:lnTo>
                    <a:pt x="1416163" y="2285343"/>
                  </a:lnTo>
                  <a:cubicBezTo>
                    <a:pt x="1016131" y="2089260"/>
                    <a:pt x="1245462" y="1851791"/>
                    <a:pt x="1134375" y="1571953"/>
                  </a:cubicBezTo>
                  <a:cubicBezTo>
                    <a:pt x="1082245" y="1479988"/>
                    <a:pt x="974900" y="1438932"/>
                    <a:pt x="887646" y="1379746"/>
                  </a:cubicBezTo>
                  <a:cubicBezTo>
                    <a:pt x="644725" y="1237790"/>
                    <a:pt x="576970" y="844243"/>
                    <a:pt x="798356" y="660378"/>
                  </a:cubicBezTo>
                  <a:cubicBezTo>
                    <a:pt x="1191231" y="477761"/>
                    <a:pt x="1102598" y="589959"/>
                    <a:pt x="1414653" y="229454"/>
                  </a:cubicBezTo>
                  <a:cubicBezTo>
                    <a:pt x="1579183" y="67398"/>
                    <a:pt x="1821709" y="34618"/>
                    <a:pt x="2050515" y="52814"/>
                  </a:cubicBezTo>
                  <a:cubicBezTo>
                    <a:pt x="2243013" y="68120"/>
                    <a:pt x="2368281" y="221046"/>
                    <a:pt x="2554608" y="260788"/>
                  </a:cubicBezTo>
                  <a:cubicBezTo>
                    <a:pt x="2689462" y="289560"/>
                    <a:pt x="2831538" y="284962"/>
                    <a:pt x="2960483" y="339287"/>
                  </a:cubicBezTo>
                  <a:cubicBezTo>
                    <a:pt x="3426629" y="523218"/>
                    <a:pt x="3494318" y="1497133"/>
                    <a:pt x="3143658" y="1800356"/>
                  </a:cubicBezTo>
                  <a:cubicBezTo>
                    <a:pt x="3081681" y="1850543"/>
                    <a:pt x="3007557" y="1882797"/>
                    <a:pt x="2934418" y="1914459"/>
                  </a:cubicBezTo>
                  <a:cubicBezTo>
                    <a:pt x="2621642" y="2045838"/>
                    <a:pt x="2314051" y="2199487"/>
                    <a:pt x="1985254" y="2285343"/>
                  </a:cubicBezTo>
                  <a:lnTo>
                    <a:pt x="4064000" y="2285343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08537" y="-12"/>
              <a:ext cx="3735448" cy="5142022"/>
            </a:xfrm>
            <a:custGeom>
              <a:avLst/>
              <a:gdLst/>
              <a:ahLst/>
              <a:cxnLst/>
              <a:rect l="l" t="t" r="r" b="b"/>
              <a:pathLst>
                <a:path w="1660199" h="2285343" extrusionOk="0">
                  <a:moveTo>
                    <a:pt x="12277" y="0"/>
                  </a:moveTo>
                  <a:cubicBezTo>
                    <a:pt x="549133" y="201339"/>
                    <a:pt x="949098" y="345528"/>
                    <a:pt x="1082901" y="960974"/>
                  </a:cubicBezTo>
                  <a:cubicBezTo>
                    <a:pt x="1153480" y="1137745"/>
                    <a:pt x="1237780" y="1246921"/>
                    <a:pt x="1196090" y="1454435"/>
                  </a:cubicBezTo>
                  <a:cubicBezTo>
                    <a:pt x="1161162" y="1696304"/>
                    <a:pt x="946604" y="1836289"/>
                    <a:pt x="738676" y="1927860"/>
                  </a:cubicBezTo>
                  <a:lnTo>
                    <a:pt x="0" y="2285343"/>
                  </a:lnTo>
                  <a:lnTo>
                    <a:pt x="1660200" y="2285343"/>
                  </a:lnTo>
                  <a:lnTo>
                    <a:pt x="1660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171372" y="-12"/>
              <a:ext cx="2972610" cy="5142317"/>
            </a:xfrm>
            <a:custGeom>
              <a:avLst/>
              <a:gdLst/>
              <a:ahLst/>
              <a:cxnLst/>
              <a:rect l="l" t="t" r="r" b="b"/>
              <a:pathLst>
                <a:path w="1321160" h="2285474" extrusionOk="0">
                  <a:moveTo>
                    <a:pt x="1321161" y="0"/>
                  </a:moveTo>
                  <a:lnTo>
                    <a:pt x="0" y="0"/>
                  </a:lnTo>
                  <a:cubicBezTo>
                    <a:pt x="438374" y="300136"/>
                    <a:pt x="961113" y="748862"/>
                    <a:pt x="991970" y="1313268"/>
                  </a:cubicBezTo>
                  <a:cubicBezTo>
                    <a:pt x="960391" y="1723828"/>
                    <a:pt x="665340" y="2083873"/>
                    <a:pt x="318226" y="2285475"/>
                  </a:cubicBezTo>
                  <a:lnTo>
                    <a:pt x="1321161" y="22854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15" y="-12"/>
              <a:ext cx="3691132" cy="5142022"/>
            </a:xfrm>
            <a:custGeom>
              <a:avLst/>
              <a:gdLst/>
              <a:ahLst/>
              <a:cxnLst/>
              <a:rect l="l" t="t" r="r" b="b"/>
              <a:pathLst>
                <a:path w="1640503" h="2285343" extrusionOk="0">
                  <a:moveTo>
                    <a:pt x="962295" y="2241265"/>
                  </a:moveTo>
                  <a:cubicBezTo>
                    <a:pt x="959603" y="1786562"/>
                    <a:pt x="1193923" y="1717653"/>
                    <a:pt x="698693" y="1419356"/>
                  </a:cubicBezTo>
                  <a:cubicBezTo>
                    <a:pt x="447303" y="1226032"/>
                    <a:pt x="409814" y="829857"/>
                    <a:pt x="619908" y="592652"/>
                  </a:cubicBezTo>
                  <a:cubicBezTo>
                    <a:pt x="713925" y="482688"/>
                    <a:pt x="844971" y="412334"/>
                    <a:pt x="972734" y="344608"/>
                  </a:cubicBezTo>
                  <a:cubicBezTo>
                    <a:pt x="1195499" y="230505"/>
                    <a:pt x="1411830" y="101556"/>
                    <a:pt x="164050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973587" y="2285343"/>
                  </a:lnTo>
                  <a:cubicBezTo>
                    <a:pt x="968722" y="2270957"/>
                    <a:pt x="964947" y="2256223"/>
                    <a:pt x="962295" y="22412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-15" y="-12"/>
              <a:ext cx="2881318" cy="5142022"/>
            </a:xfrm>
            <a:custGeom>
              <a:avLst/>
              <a:gdLst/>
              <a:ahLst/>
              <a:cxnLst/>
              <a:rect l="l" t="t" r="r" b="b"/>
              <a:pathLst>
                <a:path w="1280586" h="2285343" extrusionOk="0">
                  <a:moveTo>
                    <a:pt x="814113" y="2168153"/>
                  </a:moveTo>
                  <a:cubicBezTo>
                    <a:pt x="750954" y="1388022"/>
                    <a:pt x="-112400" y="736578"/>
                    <a:pt x="1008121" y="209813"/>
                  </a:cubicBezTo>
                  <a:cubicBezTo>
                    <a:pt x="1135294" y="165669"/>
                    <a:pt x="1259183" y="161202"/>
                    <a:pt x="128058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838274" y="2285343"/>
                  </a:lnTo>
                  <a:cubicBezTo>
                    <a:pt x="821880" y="2248478"/>
                    <a:pt x="813640" y="2208499"/>
                    <a:pt x="814113" y="21681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2693100" y="2161800"/>
            <a:ext cx="37581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3593400" y="7051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142875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4"/>
                </a:solidFill>
                <a:latin typeface="Kulim Park"/>
                <a:ea typeface="Kulim Park"/>
                <a:cs typeface="Kulim Park"/>
                <a:sym typeface="Kulim Park"/>
              </a:rPr>
              <a:t>“</a:t>
            </a:r>
            <a:endParaRPr sz="9600">
              <a:solidFill>
                <a:schemeClr val="accent4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bg>
      <p:bgPr>
        <a:gradFill>
          <a:gsLst>
            <a:gs pos="0">
              <a:schemeClr val="accent1"/>
            </a:gs>
            <a:gs pos="37000">
              <a:schemeClr val="dk2"/>
            </a:gs>
            <a:gs pos="100000">
              <a:schemeClr val="dk2"/>
            </a:gs>
          </a:gsLst>
          <a:lin ang="10800025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6"/>
          <p:cNvGrpSpPr/>
          <p:nvPr/>
        </p:nvGrpSpPr>
        <p:grpSpPr>
          <a:xfrm>
            <a:off x="6" y="-37"/>
            <a:ext cx="6256515" cy="5142022"/>
            <a:chOff x="-8" y="-13"/>
            <a:chExt cx="7710766" cy="5142022"/>
          </a:xfrm>
        </p:grpSpPr>
        <p:sp>
          <p:nvSpPr>
            <p:cNvPr id="54" name="Google Shape;54;p6"/>
            <p:cNvSpPr/>
            <p:nvPr/>
          </p:nvSpPr>
          <p:spPr>
            <a:xfrm>
              <a:off x="-8" y="-13"/>
              <a:ext cx="7710766" cy="5142022"/>
            </a:xfrm>
            <a:custGeom>
              <a:avLst/>
              <a:gdLst/>
              <a:ahLst/>
              <a:cxnLst/>
              <a:rect l="l" t="t" r="r" b="b"/>
              <a:pathLst>
                <a:path w="3427007" h="2285343" extrusionOk="0">
                  <a:moveTo>
                    <a:pt x="3264200" y="1931013"/>
                  </a:moveTo>
                  <a:cubicBezTo>
                    <a:pt x="3059555" y="1738083"/>
                    <a:pt x="2707189" y="1625228"/>
                    <a:pt x="2663923" y="1311888"/>
                  </a:cubicBezTo>
                  <a:cubicBezTo>
                    <a:pt x="2646918" y="776320"/>
                    <a:pt x="3405816" y="668129"/>
                    <a:pt x="325855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426103" y="2285343"/>
                  </a:lnTo>
                  <a:cubicBezTo>
                    <a:pt x="3436148" y="2153964"/>
                    <a:pt x="3361302" y="2023504"/>
                    <a:pt x="3264200" y="19310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75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8" y="-13"/>
              <a:ext cx="7536339" cy="5142022"/>
            </a:xfrm>
            <a:custGeom>
              <a:avLst/>
              <a:gdLst/>
              <a:ahLst/>
              <a:cxnLst/>
              <a:rect l="l" t="t" r="r" b="b"/>
              <a:pathLst>
                <a:path w="3349484" h="2285343" extrusionOk="0">
                  <a:moveTo>
                    <a:pt x="3135123" y="1986849"/>
                  </a:moveTo>
                  <a:cubicBezTo>
                    <a:pt x="3002568" y="1888315"/>
                    <a:pt x="2836659" y="1848901"/>
                    <a:pt x="2687952" y="1777628"/>
                  </a:cubicBezTo>
                  <a:cubicBezTo>
                    <a:pt x="2379377" y="1643884"/>
                    <a:pt x="2269472" y="1317800"/>
                    <a:pt x="2551129" y="1092748"/>
                  </a:cubicBezTo>
                  <a:cubicBezTo>
                    <a:pt x="2647246" y="1012409"/>
                    <a:pt x="2763520" y="961040"/>
                    <a:pt x="2873688" y="901459"/>
                  </a:cubicBezTo>
                  <a:cubicBezTo>
                    <a:pt x="3268796" y="717528"/>
                    <a:pt x="3285865" y="371278"/>
                    <a:pt x="3154688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349485" y="2285343"/>
                  </a:lnTo>
                  <a:cubicBezTo>
                    <a:pt x="3310420" y="2166169"/>
                    <a:pt x="3235575" y="2061939"/>
                    <a:pt x="3135123" y="19868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8" y="-13"/>
              <a:ext cx="6852517" cy="5142022"/>
            </a:xfrm>
            <a:custGeom>
              <a:avLst/>
              <a:gdLst/>
              <a:ahLst/>
              <a:cxnLst/>
              <a:rect l="l" t="t" r="r" b="b"/>
              <a:pathLst>
                <a:path w="3045563" h="2285343" extrusionOk="0">
                  <a:moveTo>
                    <a:pt x="2807574" y="2063115"/>
                  </a:moveTo>
                  <a:cubicBezTo>
                    <a:pt x="2956478" y="1994404"/>
                    <a:pt x="2840008" y="1887198"/>
                    <a:pt x="2727411" y="1875177"/>
                  </a:cubicBezTo>
                  <a:cubicBezTo>
                    <a:pt x="2250301" y="1750695"/>
                    <a:pt x="2181824" y="1070150"/>
                    <a:pt x="2624661" y="853112"/>
                  </a:cubicBezTo>
                  <a:cubicBezTo>
                    <a:pt x="2701215" y="814552"/>
                    <a:pt x="2785909" y="794451"/>
                    <a:pt x="2863446" y="757796"/>
                  </a:cubicBezTo>
                  <a:cubicBezTo>
                    <a:pt x="3297881" y="540560"/>
                    <a:pt x="2793262" y="253036"/>
                    <a:pt x="298339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81190" y="2285343"/>
                  </a:lnTo>
                  <a:cubicBezTo>
                    <a:pt x="2683685" y="2196596"/>
                    <a:pt x="2730299" y="2108047"/>
                    <a:pt x="2807574" y="2063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8" y="-13"/>
              <a:ext cx="6478551" cy="5142022"/>
            </a:xfrm>
            <a:custGeom>
              <a:avLst/>
              <a:gdLst/>
              <a:ahLst/>
              <a:cxnLst/>
              <a:rect l="l" t="t" r="r" b="b"/>
              <a:pathLst>
                <a:path w="2879356" h="2285343" extrusionOk="0">
                  <a:moveTo>
                    <a:pt x="2483636" y="1975748"/>
                  </a:moveTo>
                  <a:cubicBezTo>
                    <a:pt x="2425729" y="1949472"/>
                    <a:pt x="2357974" y="1946319"/>
                    <a:pt x="2304203" y="1912292"/>
                  </a:cubicBezTo>
                  <a:cubicBezTo>
                    <a:pt x="2200338" y="1846602"/>
                    <a:pt x="2149981" y="1693020"/>
                    <a:pt x="2194297" y="1578391"/>
                  </a:cubicBezTo>
                  <a:cubicBezTo>
                    <a:pt x="2362898" y="1262161"/>
                    <a:pt x="2082226" y="851863"/>
                    <a:pt x="2213994" y="698938"/>
                  </a:cubicBezTo>
                  <a:cubicBezTo>
                    <a:pt x="2289890" y="640671"/>
                    <a:pt x="2476086" y="701106"/>
                    <a:pt x="2569840" y="720484"/>
                  </a:cubicBezTo>
                  <a:cubicBezTo>
                    <a:pt x="3121795" y="827427"/>
                    <a:pt x="2785252" y="260657"/>
                    <a:pt x="2696422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05819" y="2285343"/>
                  </a:lnTo>
                  <a:cubicBezTo>
                    <a:pt x="2646787" y="2172291"/>
                    <a:pt x="2595314" y="2026460"/>
                    <a:pt x="2483636" y="19757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8" y="-13"/>
              <a:ext cx="6272190" cy="5142022"/>
            </a:xfrm>
            <a:custGeom>
              <a:avLst/>
              <a:gdLst/>
              <a:ahLst/>
              <a:cxnLst/>
              <a:rect l="l" t="t" r="r" b="b"/>
              <a:pathLst>
                <a:path w="2787640" h="2285343" extrusionOk="0">
                  <a:moveTo>
                    <a:pt x="2551129" y="2165460"/>
                  </a:moveTo>
                  <a:cubicBezTo>
                    <a:pt x="2474839" y="1961822"/>
                    <a:pt x="2182086" y="2092478"/>
                    <a:pt x="2041192" y="1984090"/>
                  </a:cubicBezTo>
                  <a:cubicBezTo>
                    <a:pt x="1755530" y="1606309"/>
                    <a:pt x="2254765" y="1476178"/>
                    <a:pt x="2067125" y="765219"/>
                  </a:cubicBezTo>
                  <a:cubicBezTo>
                    <a:pt x="2053010" y="702617"/>
                    <a:pt x="2051631" y="620702"/>
                    <a:pt x="2107765" y="589762"/>
                  </a:cubicBezTo>
                  <a:cubicBezTo>
                    <a:pt x="2139214" y="572223"/>
                    <a:pt x="2178081" y="579120"/>
                    <a:pt x="2213403" y="586543"/>
                  </a:cubicBezTo>
                  <a:cubicBezTo>
                    <a:pt x="2363423" y="609994"/>
                    <a:pt x="2512983" y="669378"/>
                    <a:pt x="2665433" y="663991"/>
                  </a:cubicBezTo>
                  <a:cubicBezTo>
                    <a:pt x="2829568" y="636467"/>
                    <a:pt x="2809872" y="484724"/>
                    <a:pt x="2714805" y="382445"/>
                  </a:cubicBezTo>
                  <a:cubicBezTo>
                    <a:pt x="2614157" y="255007"/>
                    <a:pt x="2513443" y="127523"/>
                    <a:pt x="241279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536094" y="2285343"/>
                  </a:lnTo>
                  <a:cubicBezTo>
                    <a:pt x="2555134" y="2247966"/>
                    <a:pt x="2563012" y="2205202"/>
                    <a:pt x="2551129" y="216546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8" y="-13"/>
              <a:ext cx="5978795" cy="5142022"/>
            </a:xfrm>
            <a:custGeom>
              <a:avLst/>
              <a:gdLst/>
              <a:ahLst/>
              <a:cxnLst/>
              <a:rect l="l" t="t" r="r" b="b"/>
              <a:pathLst>
                <a:path w="2657242" h="2285343" extrusionOk="0">
                  <a:moveTo>
                    <a:pt x="2007248" y="2113499"/>
                  </a:moveTo>
                  <a:cubicBezTo>
                    <a:pt x="1570122" y="1477098"/>
                    <a:pt x="2433082" y="1775854"/>
                    <a:pt x="2003441" y="835244"/>
                  </a:cubicBezTo>
                  <a:cubicBezTo>
                    <a:pt x="1977901" y="745052"/>
                    <a:pt x="1922620" y="648094"/>
                    <a:pt x="1965558" y="564800"/>
                  </a:cubicBezTo>
                  <a:cubicBezTo>
                    <a:pt x="2004426" y="489322"/>
                    <a:pt x="2106518" y="470798"/>
                    <a:pt x="2189570" y="488337"/>
                  </a:cubicBezTo>
                  <a:cubicBezTo>
                    <a:pt x="2272623" y="505876"/>
                    <a:pt x="2348716" y="549428"/>
                    <a:pt x="2432491" y="564274"/>
                  </a:cubicBezTo>
                  <a:cubicBezTo>
                    <a:pt x="2646524" y="602374"/>
                    <a:pt x="2740016" y="398211"/>
                    <a:pt x="2567739" y="263810"/>
                  </a:cubicBezTo>
                  <a:cubicBezTo>
                    <a:pt x="2468142" y="185967"/>
                    <a:pt x="2311687" y="141430"/>
                    <a:pt x="228785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023268" y="2285343"/>
                  </a:lnTo>
                  <a:cubicBezTo>
                    <a:pt x="2055570" y="2233645"/>
                    <a:pt x="2039156" y="2165000"/>
                    <a:pt x="2007248" y="21134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457200" y="1051625"/>
            <a:ext cx="27723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1"/>
          </p:nvPr>
        </p:nvSpPr>
        <p:spPr>
          <a:xfrm>
            <a:off x="457200" y="2049800"/>
            <a:ext cx="2772300" cy="249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gradFill>
          <a:gsLst>
            <a:gs pos="0">
              <a:schemeClr val="accent1"/>
            </a:gs>
            <a:gs pos="50000">
              <a:schemeClr val="dk2"/>
            </a:gs>
            <a:gs pos="100000">
              <a:schemeClr val="dk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7"/>
          <p:cNvGrpSpPr/>
          <p:nvPr/>
        </p:nvGrpSpPr>
        <p:grpSpPr>
          <a:xfrm>
            <a:off x="-5" y="-10"/>
            <a:ext cx="9145330" cy="5142763"/>
            <a:chOff x="-5" y="-10"/>
            <a:chExt cx="9145330" cy="5142763"/>
          </a:xfrm>
        </p:grpSpPr>
        <p:sp>
          <p:nvSpPr>
            <p:cNvPr id="65" name="Google Shape;65;p7"/>
            <p:cNvSpPr/>
            <p:nvPr/>
          </p:nvSpPr>
          <p:spPr>
            <a:xfrm>
              <a:off x="436" y="-10"/>
              <a:ext cx="9144886" cy="5142760"/>
            </a:xfrm>
            <a:custGeom>
              <a:avLst/>
              <a:gdLst/>
              <a:ahLst/>
              <a:cxnLst/>
              <a:rect l="l" t="t" r="r" b="b"/>
              <a:pathLst>
                <a:path w="4064394" h="2285671" extrusionOk="0">
                  <a:moveTo>
                    <a:pt x="3915359" y="1249483"/>
                  </a:moveTo>
                  <a:cubicBezTo>
                    <a:pt x="3758905" y="1375673"/>
                    <a:pt x="3604486" y="1367725"/>
                    <a:pt x="3572381" y="1142869"/>
                  </a:cubicBezTo>
                  <a:cubicBezTo>
                    <a:pt x="3564371" y="1057472"/>
                    <a:pt x="3585512" y="972535"/>
                    <a:pt x="3594835" y="887270"/>
                  </a:cubicBezTo>
                  <a:cubicBezTo>
                    <a:pt x="3604157" y="802005"/>
                    <a:pt x="3597723" y="707609"/>
                    <a:pt x="3544938" y="644219"/>
                  </a:cubicBezTo>
                  <a:cubicBezTo>
                    <a:pt x="3492151" y="580828"/>
                    <a:pt x="3402533" y="563289"/>
                    <a:pt x="3347252" y="501147"/>
                  </a:cubicBezTo>
                  <a:cubicBezTo>
                    <a:pt x="3215944" y="341980"/>
                    <a:pt x="3347252" y="113972"/>
                    <a:pt x="3484470" y="0"/>
                  </a:cubicBezTo>
                  <a:lnTo>
                    <a:pt x="0" y="0"/>
                  </a:lnTo>
                  <a:lnTo>
                    <a:pt x="0" y="2285672"/>
                  </a:lnTo>
                  <a:lnTo>
                    <a:pt x="4064394" y="2285672"/>
                  </a:lnTo>
                  <a:lnTo>
                    <a:pt x="4064394" y="1205077"/>
                  </a:lnTo>
                  <a:cubicBezTo>
                    <a:pt x="4016007" y="1198508"/>
                    <a:pt x="3959741" y="1220908"/>
                    <a:pt x="3915359" y="12494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436" y="731"/>
              <a:ext cx="9144886" cy="5142022"/>
            </a:xfrm>
            <a:custGeom>
              <a:avLst/>
              <a:gdLst/>
              <a:ahLst/>
              <a:cxnLst/>
              <a:rect l="l" t="t" r="r" b="b"/>
              <a:pathLst>
                <a:path w="4064394" h="2285343" extrusionOk="0">
                  <a:moveTo>
                    <a:pt x="3921596" y="1306896"/>
                  </a:moveTo>
                  <a:cubicBezTo>
                    <a:pt x="3827382" y="1355046"/>
                    <a:pt x="3758839" y="1489579"/>
                    <a:pt x="3641252" y="1479923"/>
                  </a:cubicBezTo>
                  <a:cubicBezTo>
                    <a:pt x="3438840" y="1433940"/>
                    <a:pt x="3511651" y="1152459"/>
                    <a:pt x="3489000" y="998483"/>
                  </a:cubicBezTo>
                  <a:cubicBezTo>
                    <a:pt x="3445274" y="740060"/>
                    <a:pt x="3136174" y="567099"/>
                    <a:pt x="3190076" y="285685"/>
                  </a:cubicBezTo>
                  <a:cubicBezTo>
                    <a:pt x="3210823" y="187938"/>
                    <a:pt x="3283305" y="103593"/>
                    <a:pt x="3278381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394" y="2285343"/>
                  </a:lnTo>
                  <a:lnTo>
                    <a:pt x="4064394" y="1314779"/>
                  </a:lnTo>
                  <a:cubicBezTo>
                    <a:pt x="4026971" y="1280751"/>
                    <a:pt x="3967291" y="1283576"/>
                    <a:pt x="3921596" y="1306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-5" y="731"/>
              <a:ext cx="9145330" cy="5142022"/>
            </a:xfrm>
            <a:custGeom>
              <a:avLst/>
              <a:gdLst/>
              <a:ahLst/>
              <a:cxnLst/>
              <a:rect l="l" t="t" r="r" b="b"/>
              <a:pathLst>
                <a:path w="4064591" h="2285343" extrusionOk="0">
                  <a:moveTo>
                    <a:pt x="3770329" y="1529387"/>
                  </a:moveTo>
                  <a:cubicBezTo>
                    <a:pt x="3385594" y="1586602"/>
                    <a:pt x="3413301" y="1366017"/>
                    <a:pt x="3417043" y="1072384"/>
                  </a:cubicBezTo>
                  <a:cubicBezTo>
                    <a:pt x="3360449" y="715689"/>
                    <a:pt x="2974270" y="507453"/>
                    <a:pt x="3214762" y="117322"/>
                  </a:cubicBezTo>
                  <a:cubicBezTo>
                    <a:pt x="3227893" y="80141"/>
                    <a:pt x="3233605" y="36983"/>
                    <a:pt x="322362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591" y="2285343"/>
                  </a:lnTo>
                  <a:lnTo>
                    <a:pt x="4064591" y="1598886"/>
                  </a:lnTo>
                  <a:cubicBezTo>
                    <a:pt x="3998346" y="1512308"/>
                    <a:pt x="3874916" y="1516052"/>
                    <a:pt x="3770329" y="1529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436" y="583"/>
              <a:ext cx="9144886" cy="5142168"/>
            </a:xfrm>
            <a:custGeom>
              <a:avLst/>
              <a:gdLst/>
              <a:ahLst/>
              <a:cxnLst/>
              <a:rect l="l" t="t" r="r" b="b"/>
              <a:pathLst>
                <a:path w="4064394" h="2285408" extrusionOk="0">
                  <a:moveTo>
                    <a:pt x="3518216" y="1610776"/>
                  </a:moveTo>
                  <a:cubicBezTo>
                    <a:pt x="3308123" y="1694859"/>
                    <a:pt x="3276477" y="1573793"/>
                    <a:pt x="3327359" y="1394788"/>
                  </a:cubicBezTo>
                  <a:cubicBezTo>
                    <a:pt x="3353621" y="1255855"/>
                    <a:pt x="3313637" y="1105097"/>
                    <a:pt x="3223691" y="1003935"/>
                  </a:cubicBezTo>
                  <a:cubicBezTo>
                    <a:pt x="3022920" y="804107"/>
                    <a:pt x="3083059" y="820727"/>
                    <a:pt x="3141820" y="584638"/>
                  </a:cubicBezTo>
                  <a:cubicBezTo>
                    <a:pt x="3145891" y="476184"/>
                    <a:pt x="3038415" y="408787"/>
                    <a:pt x="2988780" y="315310"/>
                  </a:cubicBezTo>
                  <a:cubicBezTo>
                    <a:pt x="2935534" y="216184"/>
                    <a:pt x="2953524" y="78302"/>
                    <a:pt x="3036904" y="0"/>
                  </a:cubicBezTo>
                  <a:lnTo>
                    <a:pt x="0" y="0"/>
                  </a:lnTo>
                  <a:lnTo>
                    <a:pt x="0" y="2285409"/>
                  </a:lnTo>
                  <a:lnTo>
                    <a:pt x="4064394" y="2285409"/>
                  </a:lnTo>
                  <a:lnTo>
                    <a:pt x="4064394" y="1775263"/>
                  </a:lnTo>
                  <a:cubicBezTo>
                    <a:pt x="3874128" y="1764358"/>
                    <a:pt x="3706841" y="1566435"/>
                    <a:pt x="3518216" y="16107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731" y="731"/>
              <a:ext cx="9144589" cy="5142022"/>
            </a:xfrm>
            <a:custGeom>
              <a:avLst/>
              <a:gdLst/>
              <a:ahLst/>
              <a:cxnLst/>
              <a:rect l="l" t="t" r="r" b="b"/>
              <a:pathLst>
                <a:path w="4064262" h="2285343" extrusionOk="0">
                  <a:moveTo>
                    <a:pt x="3911354" y="1813823"/>
                  </a:moveTo>
                  <a:cubicBezTo>
                    <a:pt x="3733431" y="1756279"/>
                    <a:pt x="3525766" y="1820392"/>
                    <a:pt x="3358808" y="1722711"/>
                  </a:cubicBezTo>
                  <a:cubicBezTo>
                    <a:pt x="3177667" y="1604864"/>
                    <a:pt x="3210363" y="1445238"/>
                    <a:pt x="3338586" y="1300852"/>
                  </a:cubicBezTo>
                  <a:cubicBezTo>
                    <a:pt x="3453941" y="1143197"/>
                    <a:pt x="3377978" y="1019175"/>
                    <a:pt x="3192965" y="1000454"/>
                  </a:cubicBezTo>
                  <a:cubicBezTo>
                    <a:pt x="2865678" y="937129"/>
                    <a:pt x="3055091" y="791166"/>
                    <a:pt x="3032571" y="594426"/>
                  </a:cubicBezTo>
                  <a:cubicBezTo>
                    <a:pt x="3008870" y="510278"/>
                    <a:pt x="2913277" y="477761"/>
                    <a:pt x="2846901" y="423304"/>
                  </a:cubicBezTo>
                  <a:cubicBezTo>
                    <a:pt x="2723602" y="324770"/>
                    <a:pt x="2700886" y="123037"/>
                    <a:pt x="2803438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263" y="2285343"/>
                  </a:lnTo>
                  <a:lnTo>
                    <a:pt x="4064263" y="1916167"/>
                  </a:lnTo>
                  <a:cubicBezTo>
                    <a:pt x="4026118" y="1868214"/>
                    <a:pt x="3969852" y="1832741"/>
                    <a:pt x="3911354" y="18138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436" y="731"/>
              <a:ext cx="9144886" cy="5142022"/>
            </a:xfrm>
            <a:custGeom>
              <a:avLst/>
              <a:gdLst/>
              <a:ahLst/>
              <a:cxnLst/>
              <a:rect l="l" t="t" r="r" b="b"/>
              <a:pathLst>
                <a:path w="4064394" h="2285343" extrusionOk="0">
                  <a:moveTo>
                    <a:pt x="3763435" y="1980675"/>
                  </a:moveTo>
                  <a:cubicBezTo>
                    <a:pt x="3694695" y="2003469"/>
                    <a:pt x="3636788" y="2052539"/>
                    <a:pt x="3567588" y="2074020"/>
                  </a:cubicBezTo>
                  <a:cubicBezTo>
                    <a:pt x="3429714" y="2116718"/>
                    <a:pt x="3273391" y="2032701"/>
                    <a:pt x="3205242" y="1905263"/>
                  </a:cubicBezTo>
                  <a:cubicBezTo>
                    <a:pt x="3082469" y="1678240"/>
                    <a:pt x="3215156" y="1486623"/>
                    <a:pt x="3268861" y="1269453"/>
                  </a:cubicBezTo>
                  <a:cubicBezTo>
                    <a:pt x="3268007" y="941004"/>
                    <a:pt x="3006244" y="1151737"/>
                    <a:pt x="2907172" y="1045583"/>
                  </a:cubicBezTo>
                  <a:cubicBezTo>
                    <a:pt x="2870405" y="1001833"/>
                    <a:pt x="2887935" y="934239"/>
                    <a:pt x="2918530" y="886022"/>
                  </a:cubicBezTo>
                  <a:cubicBezTo>
                    <a:pt x="3044717" y="741505"/>
                    <a:pt x="3036708" y="613476"/>
                    <a:pt x="2871981" y="500030"/>
                  </a:cubicBezTo>
                  <a:cubicBezTo>
                    <a:pt x="2666286" y="390788"/>
                    <a:pt x="2485474" y="247716"/>
                    <a:pt x="262794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394" y="2285343"/>
                  </a:lnTo>
                  <a:lnTo>
                    <a:pt x="4064394" y="2074020"/>
                  </a:lnTo>
                  <a:cubicBezTo>
                    <a:pt x="3992306" y="1989674"/>
                    <a:pt x="3869992" y="1945268"/>
                    <a:pt x="3763435" y="1980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1"/>
          </p:nvPr>
        </p:nvSpPr>
        <p:spPr>
          <a:xfrm>
            <a:off x="457200" y="1592600"/>
            <a:ext cx="2666100" cy="29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2"/>
          </p:nvPr>
        </p:nvSpPr>
        <p:spPr>
          <a:xfrm>
            <a:off x="3400204" y="1592600"/>
            <a:ext cx="2666100" cy="29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gradFill>
          <a:gsLst>
            <a:gs pos="0">
              <a:schemeClr val="accent1"/>
            </a:gs>
            <a:gs pos="50000">
              <a:schemeClr val="dk2"/>
            </a:gs>
            <a:gs pos="100000">
              <a:schemeClr val="dk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8"/>
          <p:cNvGrpSpPr/>
          <p:nvPr/>
        </p:nvGrpSpPr>
        <p:grpSpPr>
          <a:xfrm>
            <a:off x="-5" y="-10"/>
            <a:ext cx="9145330" cy="5142763"/>
            <a:chOff x="-5" y="-10"/>
            <a:chExt cx="9145330" cy="5142763"/>
          </a:xfrm>
        </p:grpSpPr>
        <p:sp>
          <p:nvSpPr>
            <p:cNvPr id="77" name="Google Shape;77;p8"/>
            <p:cNvSpPr/>
            <p:nvPr/>
          </p:nvSpPr>
          <p:spPr>
            <a:xfrm>
              <a:off x="436" y="-10"/>
              <a:ext cx="9144886" cy="5142760"/>
            </a:xfrm>
            <a:custGeom>
              <a:avLst/>
              <a:gdLst/>
              <a:ahLst/>
              <a:cxnLst/>
              <a:rect l="l" t="t" r="r" b="b"/>
              <a:pathLst>
                <a:path w="4064394" h="2285671" extrusionOk="0">
                  <a:moveTo>
                    <a:pt x="3915359" y="1249483"/>
                  </a:moveTo>
                  <a:cubicBezTo>
                    <a:pt x="3758905" y="1375673"/>
                    <a:pt x="3604486" y="1367725"/>
                    <a:pt x="3572381" y="1142869"/>
                  </a:cubicBezTo>
                  <a:cubicBezTo>
                    <a:pt x="3564371" y="1057472"/>
                    <a:pt x="3585512" y="972535"/>
                    <a:pt x="3594835" y="887270"/>
                  </a:cubicBezTo>
                  <a:cubicBezTo>
                    <a:pt x="3604157" y="802005"/>
                    <a:pt x="3597723" y="707609"/>
                    <a:pt x="3544938" y="644219"/>
                  </a:cubicBezTo>
                  <a:cubicBezTo>
                    <a:pt x="3492151" y="580828"/>
                    <a:pt x="3402533" y="563289"/>
                    <a:pt x="3347252" y="501147"/>
                  </a:cubicBezTo>
                  <a:cubicBezTo>
                    <a:pt x="3215944" y="341980"/>
                    <a:pt x="3347252" y="113972"/>
                    <a:pt x="3484470" y="0"/>
                  </a:cubicBezTo>
                  <a:lnTo>
                    <a:pt x="0" y="0"/>
                  </a:lnTo>
                  <a:lnTo>
                    <a:pt x="0" y="2285672"/>
                  </a:lnTo>
                  <a:lnTo>
                    <a:pt x="4064394" y="2285672"/>
                  </a:lnTo>
                  <a:lnTo>
                    <a:pt x="4064394" y="1205077"/>
                  </a:lnTo>
                  <a:cubicBezTo>
                    <a:pt x="4016007" y="1198508"/>
                    <a:pt x="3959741" y="1220908"/>
                    <a:pt x="3915359" y="12494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36" y="731"/>
              <a:ext cx="9144886" cy="5142022"/>
            </a:xfrm>
            <a:custGeom>
              <a:avLst/>
              <a:gdLst/>
              <a:ahLst/>
              <a:cxnLst/>
              <a:rect l="l" t="t" r="r" b="b"/>
              <a:pathLst>
                <a:path w="4064394" h="2285343" extrusionOk="0">
                  <a:moveTo>
                    <a:pt x="3921596" y="1306896"/>
                  </a:moveTo>
                  <a:cubicBezTo>
                    <a:pt x="3827382" y="1355046"/>
                    <a:pt x="3758839" y="1489579"/>
                    <a:pt x="3641252" y="1479923"/>
                  </a:cubicBezTo>
                  <a:cubicBezTo>
                    <a:pt x="3438840" y="1433940"/>
                    <a:pt x="3511651" y="1152459"/>
                    <a:pt x="3489000" y="998483"/>
                  </a:cubicBezTo>
                  <a:cubicBezTo>
                    <a:pt x="3445274" y="740060"/>
                    <a:pt x="3136174" y="567099"/>
                    <a:pt x="3190076" y="285685"/>
                  </a:cubicBezTo>
                  <a:cubicBezTo>
                    <a:pt x="3210823" y="187938"/>
                    <a:pt x="3283305" y="103593"/>
                    <a:pt x="3278381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394" y="2285343"/>
                  </a:lnTo>
                  <a:lnTo>
                    <a:pt x="4064394" y="1314779"/>
                  </a:lnTo>
                  <a:cubicBezTo>
                    <a:pt x="4026971" y="1280751"/>
                    <a:pt x="3967291" y="1283576"/>
                    <a:pt x="3921596" y="1306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-5" y="731"/>
              <a:ext cx="9145330" cy="5142022"/>
            </a:xfrm>
            <a:custGeom>
              <a:avLst/>
              <a:gdLst/>
              <a:ahLst/>
              <a:cxnLst/>
              <a:rect l="l" t="t" r="r" b="b"/>
              <a:pathLst>
                <a:path w="4064591" h="2285343" extrusionOk="0">
                  <a:moveTo>
                    <a:pt x="3770329" y="1529387"/>
                  </a:moveTo>
                  <a:cubicBezTo>
                    <a:pt x="3385594" y="1586602"/>
                    <a:pt x="3413301" y="1366017"/>
                    <a:pt x="3417043" y="1072384"/>
                  </a:cubicBezTo>
                  <a:cubicBezTo>
                    <a:pt x="3360449" y="715689"/>
                    <a:pt x="2974270" y="507453"/>
                    <a:pt x="3214762" y="117322"/>
                  </a:cubicBezTo>
                  <a:cubicBezTo>
                    <a:pt x="3227893" y="80141"/>
                    <a:pt x="3233605" y="36983"/>
                    <a:pt x="322362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591" y="2285343"/>
                  </a:lnTo>
                  <a:lnTo>
                    <a:pt x="4064591" y="1598886"/>
                  </a:lnTo>
                  <a:cubicBezTo>
                    <a:pt x="3998346" y="1512308"/>
                    <a:pt x="3874916" y="1516052"/>
                    <a:pt x="3770329" y="1529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436" y="583"/>
              <a:ext cx="9144886" cy="5142168"/>
            </a:xfrm>
            <a:custGeom>
              <a:avLst/>
              <a:gdLst/>
              <a:ahLst/>
              <a:cxnLst/>
              <a:rect l="l" t="t" r="r" b="b"/>
              <a:pathLst>
                <a:path w="4064394" h="2285408" extrusionOk="0">
                  <a:moveTo>
                    <a:pt x="3518216" y="1610776"/>
                  </a:moveTo>
                  <a:cubicBezTo>
                    <a:pt x="3308123" y="1694859"/>
                    <a:pt x="3276477" y="1573793"/>
                    <a:pt x="3327359" y="1394788"/>
                  </a:cubicBezTo>
                  <a:cubicBezTo>
                    <a:pt x="3353621" y="1255855"/>
                    <a:pt x="3313637" y="1105097"/>
                    <a:pt x="3223691" y="1003935"/>
                  </a:cubicBezTo>
                  <a:cubicBezTo>
                    <a:pt x="3022920" y="804107"/>
                    <a:pt x="3083059" y="820727"/>
                    <a:pt x="3141820" y="584638"/>
                  </a:cubicBezTo>
                  <a:cubicBezTo>
                    <a:pt x="3145891" y="476184"/>
                    <a:pt x="3038415" y="408787"/>
                    <a:pt x="2988780" y="315310"/>
                  </a:cubicBezTo>
                  <a:cubicBezTo>
                    <a:pt x="2935534" y="216184"/>
                    <a:pt x="2953524" y="78302"/>
                    <a:pt x="3036904" y="0"/>
                  </a:cubicBezTo>
                  <a:lnTo>
                    <a:pt x="0" y="0"/>
                  </a:lnTo>
                  <a:lnTo>
                    <a:pt x="0" y="2285409"/>
                  </a:lnTo>
                  <a:lnTo>
                    <a:pt x="4064394" y="2285409"/>
                  </a:lnTo>
                  <a:lnTo>
                    <a:pt x="4064394" y="1775263"/>
                  </a:lnTo>
                  <a:cubicBezTo>
                    <a:pt x="3874128" y="1764358"/>
                    <a:pt x="3706841" y="1566435"/>
                    <a:pt x="3518216" y="16107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731" y="731"/>
              <a:ext cx="9144589" cy="5142022"/>
            </a:xfrm>
            <a:custGeom>
              <a:avLst/>
              <a:gdLst/>
              <a:ahLst/>
              <a:cxnLst/>
              <a:rect l="l" t="t" r="r" b="b"/>
              <a:pathLst>
                <a:path w="4064262" h="2285343" extrusionOk="0">
                  <a:moveTo>
                    <a:pt x="3911354" y="1813823"/>
                  </a:moveTo>
                  <a:cubicBezTo>
                    <a:pt x="3733431" y="1756279"/>
                    <a:pt x="3525766" y="1820392"/>
                    <a:pt x="3358808" y="1722711"/>
                  </a:cubicBezTo>
                  <a:cubicBezTo>
                    <a:pt x="3177667" y="1604864"/>
                    <a:pt x="3210363" y="1445238"/>
                    <a:pt x="3338586" y="1300852"/>
                  </a:cubicBezTo>
                  <a:cubicBezTo>
                    <a:pt x="3453941" y="1143197"/>
                    <a:pt x="3377978" y="1019175"/>
                    <a:pt x="3192965" y="1000454"/>
                  </a:cubicBezTo>
                  <a:cubicBezTo>
                    <a:pt x="2865678" y="937129"/>
                    <a:pt x="3055091" y="791166"/>
                    <a:pt x="3032571" y="594426"/>
                  </a:cubicBezTo>
                  <a:cubicBezTo>
                    <a:pt x="3008870" y="510278"/>
                    <a:pt x="2913277" y="477761"/>
                    <a:pt x="2846901" y="423304"/>
                  </a:cubicBezTo>
                  <a:cubicBezTo>
                    <a:pt x="2723602" y="324770"/>
                    <a:pt x="2700886" y="123037"/>
                    <a:pt x="2803438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263" y="2285343"/>
                  </a:lnTo>
                  <a:lnTo>
                    <a:pt x="4064263" y="1916167"/>
                  </a:lnTo>
                  <a:cubicBezTo>
                    <a:pt x="4026118" y="1868214"/>
                    <a:pt x="3969852" y="1832741"/>
                    <a:pt x="3911354" y="18138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36" y="731"/>
              <a:ext cx="9144886" cy="5142022"/>
            </a:xfrm>
            <a:custGeom>
              <a:avLst/>
              <a:gdLst/>
              <a:ahLst/>
              <a:cxnLst/>
              <a:rect l="l" t="t" r="r" b="b"/>
              <a:pathLst>
                <a:path w="4064394" h="2285343" extrusionOk="0">
                  <a:moveTo>
                    <a:pt x="3763435" y="1980675"/>
                  </a:moveTo>
                  <a:cubicBezTo>
                    <a:pt x="3694695" y="2003469"/>
                    <a:pt x="3636788" y="2052539"/>
                    <a:pt x="3567588" y="2074020"/>
                  </a:cubicBezTo>
                  <a:cubicBezTo>
                    <a:pt x="3429714" y="2116718"/>
                    <a:pt x="3273391" y="2032701"/>
                    <a:pt x="3205242" y="1905263"/>
                  </a:cubicBezTo>
                  <a:cubicBezTo>
                    <a:pt x="3082469" y="1678240"/>
                    <a:pt x="3215156" y="1486623"/>
                    <a:pt x="3268861" y="1269453"/>
                  </a:cubicBezTo>
                  <a:cubicBezTo>
                    <a:pt x="3268007" y="941004"/>
                    <a:pt x="3006244" y="1151737"/>
                    <a:pt x="2907172" y="1045583"/>
                  </a:cubicBezTo>
                  <a:cubicBezTo>
                    <a:pt x="2870405" y="1001833"/>
                    <a:pt x="2887935" y="934239"/>
                    <a:pt x="2918530" y="886022"/>
                  </a:cubicBezTo>
                  <a:cubicBezTo>
                    <a:pt x="3044717" y="741505"/>
                    <a:pt x="3036708" y="613476"/>
                    <a:pt x="2871981" y="500030"/>
                  </a:cubicBezTo>
                  <a:cubicBezTo>
                    <a:pt x="2666286" y="390788"/>
                    <a:pt x="2485474" y="247716"/>
                    <a:pt x="262794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394" y="2285343"/>
                  </a:lnTo>
                  <a:lnTo>
                    <a:pt x="4064394" y="2074020"/>
                  </a:lnTo>
                  <a:cubicBezTo>
                    <a:pt x="3992306" y="1989674"/>
                    <a:pt x="3869992" y="1945268"/>
                    <a:pt x="3763435" y="1980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Google Shape;83;p8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body" idx="1"/>
          </p:nvPr>
        </p:nvSpPr>
        <p:spPr>
          <a:xfrm>
            <a:off x="457200" y="1592600"/>
            <a:ext cx="1807800" cy="29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body" idx="2"/>
          </p:nvPr>
        </p:nvSpPr>
        <p:spPr>
          <a:xfrm>
            <a:off x="2472081" y="1592600"/>
            <a:ext cx="1807800" cy="29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body" idx="3"/>
          </p:nvPr>
        </p:nvSpPr>
        <p:spPr>
          <a:xfrm>
            <a:off x="4486962" y="1592600"/>
            <a:ext cx="1807800" cy="29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" name="Google Shape;87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1"/>
            </a:gs>
            <a:gs pos="50000">
              <a:schemeClr val="dk2"/>
            </a:gs>
            <a:gs pos="100000">
              <a:schemeClr val="dk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9"/>
          <p:cNvGrpSpPr/>
          <p:nvPr/>
        </p:nvGrpSpPr>
        <p:grpSpPr>
          <a:xfrm>
            <a:off x="-1" y="-1329"/>
            <a:ext cx="9144884" cy="5147195"/>
            <a:chOff x="-1" y="-1329"/>
            <a:chExt cx="9144884" cy="5147195"/>
          </a:xfrm>
        </p:grpSpPr>
        <p:sp>
          <p:nvSpPr>
            <p:cNvPr id="90" name="Google Shape;90;p9"/>
            <p:cNvSpPr/>
            <p:nvPr/>
          </p:nvSpPr>
          <p:spPr>
            <a:xfrm>
              <a:off x="-1" y="-886"/>
              <a:ext cx="9144884" cy="5146749"/>
            </a:xfrm>
            <a:custGeom>
              <a:avLst/>
              <a:gdLst/>
              <a:ahLst/>
              <a:cxnLst/>
              <a:rect l="l" t="t" r="r" b="b"/>
              <a:pathLst>
                <a:path w="4064393" h="2287444" extrusionOk="0">
                  <a:moveTo>
                    <a:pt x="3788843" y="883066"/>
                  </a:moveTo>
                  <a:cubicBezTo>
                    <a:pt x="3664100" y="932662"/>
                    <a:pt x="3567457" y="1052874"/>
                    <a:pt x="3428795" y="1065618"/>
                  </a:cubicBezTo>
                  <a:cubicBezTo>
                    <a:pt x="3361105" y="1071530"/>
                    <a:pt x="3286456" y="1042298"/>
                    <a:pt x="3256912" y="981141"/>
                  </a:cubicBezTo>
                  <a:cubicBezTo>
                    <a:pt x="3196576" y="857381"/>
                    <a:pt x="3353424" y="685537"/>
                    <a:pt x="3244831" y="575639"/>
                  </a:cubicBezTo>
                  <a:cubicBezTo>
                    <a:pt x="3212792" y="545750"/>
                    <a:pt x="3166506" y="538589"/>
                    <a:pt x="3124553" y="525846"/>
                  </a:cubicBezTo>
                  <a:cubicBezTo>
                    <a:pt x="2907894" y="464426"/>
                    <a:pt x="2780787" y="210535"/>
                    <a:pt x="2861936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886022"/>
                  </a:lnTo>
                  <a:cubicBezTo>
                    <a:pt x="3976365" y="849505"/>
                    <a:pt x="3877634" y="848441"/>
                    <a:pt x="3788843" y="883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-1" y="-1181"/>
              <a:ext cx="9144884" cy="5147046"/>
            </a:xfrm>
            <a:custGeom>
              <a:avLst/>
              <a:gdLst/>
              <a:ahLst/>
              <a:cxnLst/>
              <a:rect l="l" t="t" r="r" b="b"/>
              <a:pathLst>
                <a:path w="4064393" h="2287576" extrusionOk="0">
                  <a:moveTo>
                    <a:pt x="3901965" y="939494"/>
                  </a:moveTo>
                  <a:cubicBezTo>
                    <a:pt x="3499701" y="855017"/>
                    <a:pt x="3568310" y="1206588"/>
                    <a:pt x="3260260" y="1099645"/>
                  </a:cubicBezTo>
                  <a:cubicBezTo>
                    <a:pt x="3067828" y="996184"/>
                    <a:pt x="3151603" y="860929"/>
                    <a:pt x="3127442" y="700317"/>
                  </a:cubicBezTo>
                  <a:cubicBezTo>
                    <a:pt x="3105645" y="624183"/>
                    <a:pt x="3033622" y="575901"/>
                    <a:pt x="2981098" y="516715"/>
                  </a:cubicBezTo>
                  <a:cubicBezTo>
                    <a:pt x="2857471" y="377387"/>
                    <a:pt x="2848871" y="151612"/>
                    <a:pt x="2954837" y="0"/>
                  </a:cubicBezTo>
                  <a:lnTo>
                    <a:pt x="0" y="0"/>
                  </a:lnTo>
                  <a:lnTo>
                    <a:pt x="0" y="2287576"/>
                  </a:lnTo>
                  <a:lnTo>
                    <a:pt x="4064394" y="2287576"/>
                  </a:lnTo>
                  <a:lnTo>
                    <a:pt x="4064394" y="955128"/>
                  </a:lnTo>
                  <a:cubicBezTo>
                    <a:pt x="4010557" y="955588"/>
                    <a:pt x="3955277" y="947245"/>
                    <a:pt x="3901965" y="9394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-1" y="-1329"/>
              <a:ext cx="9144884" cy="5147195"/>
            </a:xfrm>
            <a:custGeom>
              <a:avLst/>
              <a:gdLst/>
              <a:ahLst/>
              <a:cxnLst/>
              <a:rect l="l" t="t" r="r" b="b"/>
              <a:pathLst>
                <a:path w="4064393" h="2287642" extrusionOk="0">
                  <a:moveTo>
                    <a:pt x="3897961" y="979695"/>
                  </a:moveTo>
                  <a:cubicBezTo>
                    <a:pt x="3674736" y="964390"/>
                    <a:pt x="3602516" y="1073895"/>
                    <a:pt x="3472718" y="1222747"/>
                  </a:cubicBezTo>
                  <a:cubicBezTo>
                    <a:pt x="3361105" y="1334420"/>
                    <a:pt x="3140244" y="1318720"/>
                    <a:pt x="3084963" y="1158306"/>
                  </a:cubicBezTo>
                  <a:cubicBezTo>
                    <a:pt x="3045899" y="1043086"/>
                    <a:pt x="3123962" y="918013"/>
                    <a:pt x="3106498" y="797538"/>
                  </a:cubicBezTo>
                  <a:cubicBezTo>
                    <a:pt x="3020688" y="502395"/>
                    <a:pt x="2709290" y="454573"/>
                    <a:pt x="2826877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009650"/>
                  </a:lnTo>
                  <a:cubicBezTo>
                    <a:pt x="4010098" y="993931"/>
                    <a:pt x="3954324" y="983893"/>
                    <a:pt x="3897961" y="9796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-1" y="-1329"/>
              <a:ext cx="9144884" cy="5147195"/>
            </a:xfrm>
            <a:custGeom>
              <a:avLst/>
              <a:gdLst/>
              <a:ahLst/>
              <a:cxnLst/>
              <a:rect l="l" t="t" r="r" b="b"/>
              <a:pathLst>
                <a:path w="4064393" h="2287642" extrusionOk="0">
                  <a:moveTo>
                    <a:pt x="3886668" y="1168356"/>
                  </a:moveTo>
                  <a:cubicBezTo>
                    <a:pt x="3523534" y="864476"/>
                    <a:pt x="3578093" y="1536875"/>
                    <a:pt x="3166834" y="1369892"/>
                  </a:cubicBezTo>
                  <a:cubicBezTo>
                    <a:pt x="2968952" y="1280029"/>
                    <a:pt x="2931661" y="1012343"/>
                    <a:pt x="3042091" y="838988"/>
                  </a:cubicBezTo>
                  <a:cubicBezTo>
                    <a:pt x="3075772" y="781641"/>
                    <a:pt x="3123043" y="717265"/>
                    <a:pt x="3097963" y="655648"/>
                  </a:cubicBezTo>
                  <a:cubicBezTo>
                    <a:pt x="3074787" y="598695"/>
                    <a:pt x="3004406" y="582076"/>
                    <a:pt x="2945711" y="563683"/>
                  </a:cubicBezTo>
                  <a:cubicBezTo>
                    <a:pt x="2704694" y="489125"/>
                    <a:pt x="2524210" y="251788"/>
                    <a:pt x="2514231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364506"/>
                  </a:lnTo>
                  <a:cubicBezTo>
                    <a:pt x="3994275" y="1309983"/>
                    <a:pt x="3950221" y="1229776"/>
                    <a:pt x="3886668" y="11683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-1" y="-886"/>
              <a:ext cx="9144884" cy="5146749"/>
            </a:xfrm>
            <a:custGeom>
              <a:avLst/>
              <a:gdLst/>
              <a:ahLst/>
              <a:cxnLst/>
              <a:rect l="l" t="t" r="r" b="b"/>
              <a:pathLst>
                <a:path w="4064393" h="2287444" extrusionOk="0">
                  <a:moveTo>
                    <a:pt x="3860275" y="1412328"/>
                  </a:moveTo>
                  <a:cubicBezTo>
                    <a:pt x="3499570" y="1212171"/>
                    <a:pt x="3370166" y="1548765"/>
                    <a:pt x="3020622" y="1515723"/>
                  </a:cubicBezTo>
                  <a:cubicBezTo>
                    <a:pt x="2790832" y="1511322"/>
                    <a:pt x="2587895" y="1238973"/>
                    <a:pt x="2748288" y="1041181"/>
                  </a:cubicBezTo>
                  <a:cubicBezTo>
                    <a:pt x="2792933" y="989023"/>
                    <a:pt x="2861476" y="955785"/>
                    <a:pt x="2888657" y="892657"/>
                  </a:cubicBezTo>
                  <a:cubicBezTo>
                    <a:pt x="2920500" y="819019"/>
                    <a:pt x="2882092" y="731848"/>
                    <a:pt x="2824776" y="675552"/>
                  </a:cubicBezTo>
                  <a:cubicBezTo>
                    <a:pt x="2569577" y="494315"/>
                    <a:pt x="2383447" y="351243"/>
                    <a:pt x="2435314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15021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-1" y="-1032"/>
              <a:ext cx="9144884" cy="5146898"/>
            </a:xfrm>
            <a:custGeom>
              <a:avLst/>
              <a:gdLst/>
              <a:ahLst/>
              <a:cxnLst/>
              <a:rect l="l" t="t" r="r" b="b"/>
              <a:pathLst>
                <a:path w="4064393" h="2287510" extrusionOk="0">
                  <a:moveTo>
                    <a:pt x="3767571" y="1773029"/>
                  </a:moveTo>
                  <a:cubicBezTo>
                    <a:pt x="3678150" y="1745177"/>
                    <a:pt x="3601400" y="1686056"/>
                    <a:pt x="3513358" y="1654131"/>
                  </a:cubicBezTo>
                  <a:cubicBezTo>
                    <a:pt x="3253038" y="1560523"/>
                    <a:pt x="2846245" y="1725207"/>
                    <a:pt x="2683422" y="1432757"/>
                  </a:cubicBezTo>
                  <a:cubicBezTo>
                    <a:pt x="2593082" y="1250074"/>
                    <a:pt x="2741526" y="1029094"/>
                    <a:pt x="2694714" y="830711"/>
                  </a:cubicBezTo>
                  <a:cubicBezTo>
                    <a:pt x="2667271" y="714506"/>
                    <a:pt x="2577653" y="625234"/>
                    <a:pt x="2512064" y="525517"/>
                  </a:cubicBezTo>
                  <a:cubicBezTo>
                    <a:pt x="2410779" y="370063"/>
                    <a:pt x="2365609" y="184654"/>
                    <a:pt x="2384038" y="0"/>
                  </a:cubicBezTo>
                  <a:lnTo>
                    <a:pt x="0" y="0"/>
                  </a:lnTo>
                  <a:lnTo>
                    <a:pt x="0" y="2287511"/>
                  </a:lnTo>
                  <a:lnTo>
                    <a:pt x="4064394" y="2287511"/>
                  </a:lnTo>
                  <a:lnTo>
                    <a:pt x="4064394" y="1767774"/>
                  </a:lnTo>
                  <a:cubicBezTo>
                    <a:pt x="3965256" y="1794116"/>
                    <a:pt x="3864674" y="1803247"/>
                    <a:pt x="3767571" y="1773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9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0"/>
          <p:cNvGrpSpPr/>
          <p:nvPr/>
        </p:nvGrpSpPr>
        <p:grpSpPr>
          <a:xfrm>
            <a:off x="-15" y="1"/>
            <a:ext cx="9144000" cy="5143352"/>
            <a:chOff x="-15" y="1"/>
            <a:chExt cx="9144000" cy="5143352"/>
          </a:xfrm>
        </p:grpSpPr>
        <p:sp>
          <p:nvSpPr>
            <p:cNvPr id="100" name="Google Shape;100;p10"/>
            <p:cNvSpPr/>
            <p:nvPr/>
          </p:nvSpPr>
          <p:spPr>
            <a:xfrm>
              <a:off x="-15" y="594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4064000" y="0"/>
                  </a:moveTo>
                  <a:lnTo>
                    <a:pt x="3968014" y="0"/>
                  </a:lnTo>
                  <a:cubicBezTo>
                    <a:pt x="3943656" y="81653"/>
                    <a:pt x="3826660" y="80930"/>
                    <a:pt x="3801974" y="0"/>
                  </a:cubicBezTo>
                  <a:lnTo>
                    <a:pt x="0" y="0"/>
                  </a:lnTo>
                  <a:lnTo>
                    <a:pt x="0" y="2145687"/>
                  </a:lnTo>
                  <a:cubicBezTo>
                    <a:pt x="79376" y="2132549"/>
                    <a:pt x="158227" y="2203954"/>
                    <a:pt x="143652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-15" y="594"/>
              <a:ext cx="9144000" cy="5142465"/>
            </a:xfrm>
            <a:custGeom>
              <a:avLst/>
              <a:gdLst/>
              <a:ahLst/>
              <a:cxnLst/>
              <a:rect l="l" t="t" r="r" b="b"/>
              <a:pathLst>
                <a:path w="4064000" h="2285540" extrusionOk="0">
                  <a:moveTo>
                    <a:pt x="3963287" y="130920"/>
                  </a:moveTo>
                  <a:cubicBezTo>
                    <a:pt x="3873866" y="88944"/>
                    <a:pt x="3760678" y="180187"/>
                    <a:pt x="3705331" y="0"/>
                  </a:cubicBezTo>
                  <a:lnTo>
                    <a:pt x="0" y="0"/>
                  </a:lnTo>
                  <a:lnTo>
                    <a:pt x="0" y="1539766"/>
                  </a:lnTo>
                  <a:cubicBezTo>
                    <a:pt x="129076" y="1755950"/>
                    <a:pt x="-47797" y="2028037"/>
                    <a:pt x="237078" y="2154621"/>
                  </a:cubicBezTo>
                  <a:cubicBezTo>
                    <a:pt x="281985" y="2185298"/>
                    <a:pt x="326893" y="2229179"/>
                    <a:pt x="325514" y="2285541"/>
                  </a:cubicBezTo>
                  <a:lnTo>
                    <a:pt x="4064000" y="2285541"/>
                  </a:lnTo>
                  <a:lnTo>
                    <a:pt x="4064000" y="465346"/>
                  </a:lnTo>
                  <a:cubicBezTo>
                    <a:pt x="3972806" y="345725"/>
                    <a:pt x="4041218" y="187281"/>
                    <a:pt x="3963287" y="1309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-15" y="1"/>
              <a:ext cx="9144000" cy="5143352"/>
            </a:xfrm>
            <a:custGeom>
              <a:avLst/>
              <a:gdLst/>
              <a:ahLst/>
              <a:cxnLst/>
              <a:rect l="l" t="t" r="r" b="b"/>
              <a:pathLst>
                <a:path w="4064000" h="2285934" extrusionOk="0">
                  <a:moveTo>
                    <a:pt x="4064000" y="541546"/>
                  </a:moveTo>
                  <a:cubicBezTo>
                    <a:pt x="4012396" y="498322"/>
                    <a:pt x="3979175" y="432238"/>
                    <a:pt x="3979832" y="364643"/>
                  </a:cubicBezTo>
                  <a:cubicBezTo>
                    <a:pt x="4024017" y="50055"/>
                    <a:pt x="3727785" y="340666"/>
                    <a:pt x="3594047" y="0"/>
                  </a:cubicBezTo>
                  <a:lnTo>
                    <a:pt x="0" y="0"/>
                  </a:lnTo>
                  <a:lnTo>
                    <a:pt x="0" y="1422904"/>
                  </a:lnTo>
                  <a:cubicBezTo>
                    <a:pt x="175691" y="1522029"/>
                    <a:pt x="10570" y="1742221"/>
                    <a:pt x="70053" y="1889300"/>
                  </a:cubicBezTo>
                  <a:cubicBezTo>
                    <a:pt x="143914" y="2074742"/>
                    <a:pt x="474680" y="2055101"/>
                    <a:pt x="474746" y="2285934"/>
                  </a:cubicBezTo>
                  <a:lnTo>
                    <a:pt x="4064000" y="22859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-15" y="594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4064000" y="821975"/>
                  </a:moveTo>
                  <a:cubicBezTo>
                    <a:pt x="3904854" y="719696"/>
                    <a:pt x="3874981" y="525583"/>
                    <a:pt x="3912076" y="353739"/>
                  </a:cubicBezTo>
                  <a:cubicBezTo>
                    <a:pt x="3859553" y="89995"/>
                    <a:pt x="3654252" y="499373"/>
                    <a:pt x="3544412" y="242527"/>
                  </a:cubicBezTo>
                  <a:cubicBezTo>
                    <a:pt x="3516575" y="165210"/>
                    <a:pt x="3536927" y="75346"/>
                    <a:pt x="3500818" y="0"/>
                  </a:cubicBezTo>
                  <a:lnTo>
                    <a:pt x="0" y="0"/>
                  </a:lnTo>
                  <a:lnTo>
                    <a:pt x="0" y="1294546"/>
                  </a:lnTo>
                  <a:cubicBezTo>
                    <a:pt x="325974" y="1577931"/>
                    <a:pt x="36372" y="1880366"/>
                    <a:pt x="390774" y="2094121"/>
                  </a:cubicBezTo>
                  <a:cubicBezTo>
                    <a:pt x="460762" y="2144505"/>
                    <a:pt x="536133" y="2199618"/>
                    <a:pt x="560491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-15" y="1037"/>
              <a:ext cx="9144000" cy="5141430"/>
            </a:xfrm>
            <a:custGeom>
              <a:avLst/>
              <a:gdLst/>
              <a:ahLst/>
              <a:cxnLst/>
              <a:rect l="l" t="t" r="r" b="b"/>
              <a:pathLst>
                <a:path w="4064000" h="2285080" extrusionOk="0">
                  <a:moveTo>
                    <a:pt x="3795803" y="455689"/>
                  </a:moveTo>
                  <a:cubicBezTo>
                    <a:pt x="3726931" y="388883"/>
                    <a:pt x="3601662" y="435325"/>
                    <a:pt x="3523928" y="379095"/>
                  </a:cubicBezTo>
                  <a:cubicBezTo>
                    <a:pt x="3414745" y="300268"/>
                    <a:pt x="3491101" y="102739"/>
                    <a:pt x="3416911" y="0"/>
                  </a:cubicBezTo>
                  <a:lnTo>
                    <a:pt x="0" y="0"/>
                  </a:lnTo>
                  <a:lnTo>
                    <a:pt x="0" y="1221828"/>
                  </a:lnTo>
                  <a:cubicBezTo>
                    <a:pt x="123883" y="1346322"/>
                    <a:pt x="210606" y="1502927"/>
                    <a:pt x="250406" y="1674035"/>
                  </a:cubicBezTo>
                  <a:cubicBezTo>
                    <a:pt x="273056" y="1772569"/>
                    <a:pt x="281394" y="1878856"/>
                    <a:pt x="339761" y="1961362"/>
                  </a:cubicBezTo>
                  <a:cubicBezTo>
                    <a:pt x="403642" y="2051685"/>
                    <a:pt x="513679" y="2094383"/>
                    <a:pt x="604610" y="2157314"/>
                  </a:cubicBezTo>
                  <a:cubicBezTo>
                    <a:pt x="651093" y="2189436"/>
                    <a:pt x="694622" y="2234828"/>
                    <a:pt x="720359" y="2285080"/>
                  </a:cubicBezTo>
                  <a:lnTo>
                    <a:pt x="4064000" y="2285080"/>
                  </a:lnTo>
                  <a:lnTo>
                    <a:pt x="4064000" y="1160473"/>
                  </a:lnTo>
                  <a:cubicBezTo>
                    <a:pt x="3953766" y="987362"/>
                    <a:pt x="3879774" y="793715"/>
                    <a:pt x="3846356" y="591207"/>
                  </a:cubicBezTo>
                  <a:cubicBezTo>
                    <a:pt x="3838609" y="542662"/>
                    <a:pt x="3831125" y="489782"/>
                    <a:pt x="3795803" y="455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-15" y="150"/>
              <a:ext cx="9144000" cy="5142465"/>
            </a:xfrm>
            <a:custGeom>
              <a:avLst/>
              <a:gdLst/>
              <a:ahLst/>
              <a:cxnLst/>
              <a:rect l="l" t="t" r="r" b="b"/>
              <a:pathLst>
                <a:path w="4064000" h="2285540" extrusionOk="0">
                  <a:moveTo>
                    <a:pt x="4064000" y="1293035"/>
                  </a:moveTo>
                  <a:lnTo>
                    <a:pt x="3812282" y="663991"/>
                  </a:lnTo>
                  <a:cubicBezTo>
                    <a:pt x="3789828" y="607958"/>
                    <a:pt x="3764945" y="548640"/>
                    <a:pt x="3716820" y="514941"/>
                  </a:cubicBezTo>
                  <a:cubicBezTo>
                    <a:pt x="3642369" y="462390"/>
                    <a:pt x="3534630" y="487417"/>
                    <a:pt x="3463788" y="429545"/>
                  </a:cubicBezTo>
                  <a:cubicBezTo>
                    <a:pt x="3343313" y="329565"/>
                    <a:pt x="3428204" y="100177"/>
                    <a:pt x="3307400" y="0"/>
                  </a:cubicBezTo>
                  <a:lnTo>
                    <a:pt x="0" y="0"/>
                  </a:lnTo>
                  <a:lnTo>
                    <a:pt x="0" y="1157912"/>
                  </a:lnTo>
                  <a:cubicBezTo>
                    <a:pt x="382108" y="1475521"/>
                    <a:pt x="221517" y="1854222"/>
                    <a:pt x="483084" y="2065217"/>
                  </a:cubicBezTo>
                  <a:cubicBezTo>
                    <a:pt x="561344" y="2118951"/>
                    <a:pt x="661467" y="2128279"/>
                    <a:pt x="747277" y="2168810"/>
                  </a:cubicBezTo>
                  <a:cubicBezTo>
                    <a:pt x="803228" y="2195657"/>
                    <a:pt x="851805" y="2235721"/>
                    <a:pt x="888828" y="2285540"/>
                  </a:cubicBezTo>
                  <a:lnTo>
                    <a:pt x="4064000" y="22855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10"/>
          <p:cNvSpPr txBox="1">
            <a:spLocks noGrp="1"/>
          </p:cNvSpPr>
          <p:nvPr>
            <p:ph type="body" idx="1"/>
          </p:nvPr>
        </p:nvSpPr>
        <p:spPr>
          <a:xfrm>
            <a:off x="457200" y="4253909"/>
            <a:ext cx="8229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rners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1"/>
          <p:cNvGrpSpPr/>
          <p:nvPr/>
        </p:nvGrpSpPr>
        <p:grpSpPr>
          <a:xfrm>
            <a:off x="-15" y="1"/>
            <a:ext cx="9144000" cy="5143352"/>
            <a:chOff x="-15" y="1"/>
            <a:chExt cx="9144000" cy="5143352"/>
          </a:xfrm>
        </p:grpSpPr>
        <p:sp>
          <p:nvSpPr>
            <p:cNvPr id="110" name="Google Shape;110;p11"/>
            <p:cNvSpPr/>
            <p:nvPr/>
          </p:nvSpPr>
          <p:spPr>
            <a:xfrm>
              <a:off x="-15" y="594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4064000" y="0"/>
                  </a:moveTo>
                  <a:lnTo>
                    <a:pt x="3968014" y="0"/>
                  </a:lnTo>
                  <a:cubicBezTo>
                    <a:pt x="3943656" y="81653"/>
                    <a:pt x="3826660" y="80930"/>
                    <a:pt x="3801974" y="0"/>
                  </a:cubicBezTo>
                  <a:lnTo>
                    <a:pt x="0" y="0"/>
                  </a:lnTo>
                  <a:lnTo>
                    <a:pt x="0" y="2145687"/>
                  </a:lnTo>
                  <a:cubicBezTo>
                    <a:pt x="79376" y="2132549"/>
                    <a:pt x="158227" y="2203954"/>
                    <a:pt x="143652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-15" y="594"/>
              <a:ext cx="9144000" cy="5142465"/>
            </a:xfrm>
            <a:custGeom>
              <a:avLst/>
              <a:gdLst/>
              <a:ahLst/>
              <a:cxnLst/>
              <a:rect l="l" t="t" r="r" b="b"/>
              <a:pathLst>
                <a:path w="4064000" h="2285540" extrusionOk="0">
                  <a:moveTo>
                    <a:pt x="3963287" y="130920"/>
                  </a:moveTo>
                  <a:cubicBezTo>
                    <a:pt x="3873866" y="88944"/>
                    <a:pt x="3760678" y="180187"/>
                    <a:pt x="3705331" y="0"/>
                  </a:cubicBezTo>
                  <a:lnTo>
                    <a:pt x="0" y="0"/>
                  </a:lnTo>
                  <a:lnTo>
                    <a:pt x="0" y="1539766"/>
                  </a:lnTo>
                  <a:cubicBezTo>
                    <a:pt x="129076" y="1755950"/>
                    <a:pt x="-47797" y="2028037"/>
                    <a:pt x="237078" y="2154621"/>
                  </a:cubicBezTo>
                  <a:cubicBezTo>
                    <a:pt x="281985" y="2185298"/>
                    <a:pt x="326893" y="2229179"/>
                    <a:pt x="325514" y="2285541"/>
                  </a:cubicBezTo>
                  <a:lnTo>
                    <a:pt x="4064000" y="2285541"/>
                  </a:lnTo>
                  <a:lnTo>
                    <a:pt x="4064000" y="465346"/>
                  </a:lnTo>
                  <a:cubicBezTo>
                    <a:pt x="3972806" y="345725"/>
                    <a:pt x="4041218" y="187281"/>
                    <a:pt x="3963287" y="1309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1"/>
            <p:cNvSpPr/>
            <p:nvPr/>
          </p:nvSpPr>
          <p:spPr>
            <a:xfrm>
              <a:off x="-15" y="1"/>
              <a:ext cx="9144000" cy="5143352"/>
            </a:xfrm>
            <a:custGeom>
              <a:avLst/>
              <a:gdLst/>
              <a:ahLst/>
              <a:cxnLst/>
              <a:rect l="l" t="t" r="r" b="b"/>
              <a:pathLst>
                <a:path w="4064000" h="2285934" extrusionOk="0">
                  <a:moveTo>
                    <a:pt x="4064000" y="541546"/>
                  </a:moveTo>
                  <a:cubicBezTo>
                    <a:pt x="4012396" y="498322"/>
                    <a:pt x="3979175" y="432238"/>
                    <a:pt x="3979832" y="364643"/>
                  </a:cubicBezTo>
                  <a:cubicBezTo>
                    <a:pt x="4024017" y="50055"/>
                    <a:pt x="3727785" y="340666"/>
                    <a:pt x="3594047" y="0"/>
                  </a:cubicBezTo>
                  <a:lnTo>
                    <a:pt x="0" y="0"/>
                  </a:lnTo>
                  <a:lnTo>
                    <a:pt x="0" y="1422904"/>
                  </a:lnTo>
                  <a:cubicBezTo>
                    <a:pt x="175691" y="1522029"/>
                    <a:pt x="10570" y="1742221"/>
                    <a:pt x="70053" y="1889300"/>
                  </a:cubicBezTo>
                  <a:cubicBezTo>
                    <a:pt x="143914" y="2074742"/>
                    <a:pt x="474680" y="2055101"/>
                    <a:pt x="474746" y="2285934"/>
                  </a:cubicBezTo>
                  <a:lnTo>
                    <a:pt x="4064000" y="22859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-15" y="594"/>
              <a:ext cx="9144000" cy="5142022"/>
            </a:xfrm>
            <a:custGeom>
              <a:avLst/>
              <a:gdLst/>
              <a:ahLst/>
              <a:cxnLst/>
              <a:rect l="l" t="t" r="r" b="b"/>
              <a:pathLst>
                <a:path w="4064000" h="2285343" extrusionOk="0">
                  <a:moveTo>
                    <a:pt x="4064000" y="821975"/>
                  </a:moveTo>
                  <a:cubicBezTo>
                    <a:pt x="3904854" y="719696"/>
                    <a:pt x="3874981" y="525583"/>
                    <a:pt x="3912076" y="353739"/>
                  </a:cubicBezTo>
                  <a:cubicBezTo>
                    <a:pt x="3859553" y="89995"/>
                    <a:pt x="3654252" y="499373"/>
                    <a:pt x="3544412" y="242527"/>
                  </a:cubicBezTo>
                  <a:cubicBezTo>
                    <a:pt x="3516575" y="165210"/>
                    <a:pt x="3536927" y="75346"/>
                    <a:pt x="3500818" y="0"/>
                  </a:cubicBezTo>
                  <a:lnTo>
                    <a:pt x="0" y="0"/>
                  </a:lnTo>
                  <a:lnTo>
                    <a:pt x="0" y="1294546"/>
                  </a:lnTo>
                  <a:cubicBezTo>
                    <a:pt x="325974" y="1577931"/>
                    <a:pt x="36372" y="1880366"/>
                    <a:pt x="390774" y="2094121"/>
                  </a:cubicBezTo>
                  <a:cubicBezTo>
                    <a:pt x="460762" y="2144505"/>
                    <a:pt x="536133" y="2199618"/>
                    <a:pt x="560491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-15" y="1037"/>
              <a:ext cx="9144000" cy="5141430"/>
            </a:xfrm>
            <a:custGeom>
              <a:avLst/>
              <a:gdLst/>
              <a:ahLst/>
              <a:cxnLst/>
              <a:rect l="l" t="t" r="r" b="b"/>
              <a:pathLst>
                <a:path w="4064000" h="2285080" extrusionOk="0">
                  <a:moveTo>
                    <a:pt x="3795803" y="455689"/>
                  </a:moveTo>
                  <a:cubicBezTo>
                    <a:pt x="3726931" y="388883"/>
                    <a:pt x="3601662" y="435325"/>
                    <a:pt x="3523928" y="379095"/>
                  </a:cubicBezTo>
                  <a:cubicBezTo>
                    <a:pt x="3414745" y="300268"/>
                    <a:pt x="3491101" y="102739"/>
                    <a:pt x="3416911" y="0"/>
                  </a:cubicBezTo>
                  <a:lnTo>
                    <a:pt x="0" y="0"/>
                  </a:lnTo>
                  <a:lnTo>
                    <a:pt x="0" y="1221828"/>
                  </a:lnTo>
                  <a:cubicBezTo>
                    <a:pt x="123883" y="1346322"/>
                    <a:pt x="210606" y="1502927"/>
                    <a:pt x="250406" y="1674035"/>
                  </a:cubicBezTo>
                  <a:cubicBezTo>
                    <a:pt x="273056" y="1772569"/>
                    <a:pt x="281394" y="1878856"/>
                    <a:pt x="339761" y="1961362"/>
                  </a:cubicBezTo>
                  <a:cubicBezTo>
                    <a:pt x="403642" y="2051685"/>
                    <a:pt x="513679" y="2094383"/>
                    <a:pt x="604610" y="2157314"/>
                  </a:cubicBezTo>
                  <a:cubicBezTo>
                    <a:pt x="651093" y="2189436"/>
                    <a:pt x="694622" y="2234828"/>
                    <a:pt x="720359" y="2285080"/>
                  </a:cubicBezTo>
                  <a:lnTo>
                    <a:pt x="4064000" y="2285080"/>
                  </a:lnTo>
                  <a:lnTo>
                    <a:pt x="4064000" y="1160473"/>
                  </a:lnTo>
                  <a:cubicBezTo>
                    <a:pt x="3953766" y="987362"/>
                    <a:pt x="3879774" y="793715"/>
                    <a:pt x="3846356" y="591207"/>
                  </a:cubicBezTo>
                  <a:cubicBezTo>
                    <a:pt x="3838609" y="542662"/>
                    <a:pt x="3831125" y="489782"/>
                    <a:pt x="3795803" y="455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-15" y="150"/>
              <a:ext cx="9144000" cy="5142465"/>
            </a:xfrm>
            <a:custGeom>
              <a:avLst/>
              <a:gdLst/>
              <a:ahLst/>
              <a:cxnLst/>
              <a:rect l="l" t="t" r="r" b="b"/>
              <a:pathLst>
                <a:path w="4064000" h="2285540" extrusionOk="0">
                  <a:moveTo>
                    <a:pt x="4064000" y="1293035"/>
                  </a:moveTo>
                  <a:lnTo>
                    <a:pt x="3812282" y="663991"/>
                  </a:lnTo>
                  <a:cubicBezTo>
                    <a:pt x="3789828" y="607958"/>
                    <a:pt x="3764945" y="548640"/>
                    <a:pt x="3716820" y="514941"/>
                  </a:cubicBezTo>
                  <a:cubicBezTo>
                    <a:pt x="3642369" y="462390"/>
                    <a:pt x="3534630" y="487417"/>
                    <a:pt x="3463788" y="429545"/>
                  </a:cubicBezTo>
                  <a:cubicBezTo>
                    <a:pt x="3343313" y="329565"/>
                    <a:pt x="3428204" y="100177"/>
                    <a:pt x="3307400" y="0"/>
                  </a:cubicBezTo>
                  <a:lnTo>
                    <a:pt x="0" y="0"/>
                  </a:lnTo>
                  <a:lnTo>
                    <a:pt x="0" y="1157912"/>
                  </a:lnTo>
                  <a:cubicBezTo>
                    <a:pt x="382108" y="1475521"/>
                    <a:pt x="221517" y="1854222"/>
                    <a:pt x="483084" y="2065217"/>
                  </a:cubicBezTo>
                  <a:cubicBezTo>
                    <a:pt x="561344" y="2118951"/>
                    <a:pt x="661467" y="2128279"/>
                    <a:pt x="747277" y="2168810"/>
                  </a:cubicBezTo>
                  <a:cubicBezTo>
                    <a:pt x="803228" y="2195657"/>
                    <a:pt x="851805" y="2235721"/>
                    <a:pt x="888828" y="2285540"/>
                  </a:cubicBezTo>
                  <a:lnTo>
                    <a:pt x="4064000" y="22855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9525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sz="2800" b="1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592600"/>
            <a:ext cx="5215200" cy="29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Kulim Park Light"/>
              <a:buChar char="●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Kulim Park Light"/>
              <a:buChar char="○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Kulim Park Light"/>
              <a:buChar char="■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Kulim Park Light"/>
              <a:buChar char="●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○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■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●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○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■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lvl="1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lvl="2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lvl="3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lvl="4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lvl="5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lvl="6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lvl="7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lvl="8" algn="r" rtl="0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ailto:tgarrett@roseman.edu" TargetMode="External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685800" y="658575"/>
            <a:ext cx="3620100" cy="38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1"/>
                </a:solidFill>
              </a:rPr>
              <a:t>All You Need Is Time </a:t>
            </a:r>
            <a:br>
              <a:rPr lang="en" sz="4000" dirty="0"/>
            </a:br>
            <a:r>
              <a:rPr lang="en" sz="2800" dirty="0">
                <a:solidFill>
                  <a:schemeClr val="accent5"/>
                </a:solidFill>
              </a:rPr>
              <a:t>Leveraging Technology and Training to Reorganize Library Staff</a:t>
            </a:r>
            <a:endParaRPr sz="40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"/>
          <p:cNvSpPr txBox="1">
            <a:spLocks noGrp="1"/>
          </p:cNvSpPr>
          <p:nvPr>
            <p:ph type="title"/>
          </p:nvPr>
        </p:nvSpPr>
        <p:spPr>
          <a:xfrm>
            <a:off x="457200" y="1051625"/>
            <a:ext cx="27723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Extended Access Model</a:t>
            </a:r>
            <a:endParaRPr dirty="0"/>
          </a:p>
        </p:txBody>
      </p:sp>
      <p:sp>
        <p:nvSpPr>
          <p:cNvPr id="238" name="Google Shape;238;p23"/>
          <p:cNvSpPr txBox="1">
            <a:spLocks noGrp="1"/>
          </p:cNvSpPr>
          <p:nvPr>
            <p:ph type="body" idx="1"/>
          </p:nvPr>
        </p:nvSpPr>
        <p:spPr>
          <a:xfrm>
            <a:off x="457200" y="2049800"/>
            <a:ext cx="2772300" cy="249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The library could be open with key card access and self-checkout options outside of staffed hours</a:t>
            </a:r>
            <a:endParaRPr dirty="0"/>
          </a:p>
        </p:txBody>
      </p:sp>
      <p:sp>
        <p:nvSpPr>
          <p:cNvPr id="239" name="Google Shape;239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40" name="Google Shape;240;p23"/>
          <p:cNvPicPr preferRelativeResize="0"/>
          <p:nvPr/>
        </p:nvPicPr>
        <p:blipFill rotWithShape="1">
          <a:blip r:embed="rId3"/>
          <a:srcRect l="19637" r="19637"/>
          <a:stretch/>
        </p:blipFill>
        <p:spPr>
          <a:xfrm>
            <a:off x="4863185" y="-4"/>
            <a:ext cx="4280787" cy="5143500"/>
          </a:xfrm>
          <a:custGeom>
            <a:avLst/>
            <a:gdLst/>
            <a:ahLst/>
            <a:cxnLst/>
            <a:rect l="l" t="t" r="r" b="b"/>
            <a:pathLst>
              <a:path w="21481" h="21600" extrusionOk="0">
                <a:moveTo>
                  <a:pt x="5457" y="0"/>
                </a:moveTo>
                <a:cubicBezTo>
                  <a:pt x="5709" y="1248"/>
                  <a:pt x="5617" y="2531"/>
                  <a:pt x="5188" y="3745"/>
                </a:cubicBezTo>
                <a:cubicBezTo>
                  <a:pt x="5168" y="4629"/>
                  <a:pt x="4981" y="5509"/>
                  <a:pt x="4538" y="6259"/>
                </a:cubicBezTo>
                <a:cubicBezTo>
                  <a:pt x="3941" y="7269"/>
                  <a:pt x="2948" y="7951"/>
                  <a:pt x="1938" y="8514"/>
                </a:cubicBezTo>
                <a:cubicBezTo>
                  <a:pt x="1688" y="8653"/>
                  <a:pt x="1435" y="8785"/>
                  <a:pt x="1182" y="8920"/>
                </a:cubicBezTo>
                <a:cubicBezTo>
                  <a:pt x="428" y="9937"/>
                  <a:pt x="-119" y="11136"/>
                  <a:pt x="22" y="12386"/>
                </a:cubicBezTo>
                <a:cubicBezTo>
                  <a:pt x="181" y="13774"/>
                  <a:pt x="1155" y="14923"/>
                  <a:pt x="2230" y="15767"/>
                </a:cubicBezTo>
                <a:cubicBezTo>
                  <a:pt x="3306" y="16612"/>
                  <a:pt x="4531" y="17268"/>
                  <a:pt x="5510" y="18233"/>
                </a:cubicBezTo>
                <a:cubicBezTo>
                  <a:pt x="6397" y="19107"/>
                  <a:pt x="7077" y="20340"/>
                  <a:pt x="6986" y="21580"/>
                </a:cubicBezTo>
                <a:lnTo>
                  <a:pt x="21481" y="21600"/>
                </a:lnTo>
                <a:lnTo>
                  <a:pt x="21481" y="0"/>
                </a:lnTo>
                <a:lnTo>
                  <a:pt x="5457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D833F2-A36C-4292-B193-689504CD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Hours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7DD3A-E13B-425A-969D-60A8561BE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1600" indent="0">
              <a:buNone/>
            </a:pPr>
            <a:r>
              <a:rPr lang="en-US" sz="1200" b="1" dirty="0"/>
              <a:t>Previous Hours</a:t>
            </a:r>
          </a:p>
          <a:p>
            <a:r>
              <a:rPr lang="en-US" sz="1200" dirty="0"/>
              <a:t>M-Th 7am – 9pm</a:t>
            </a:r>
          </a:p>
          <a:p>
            <a:r>
              <a:rPr lang="en-US" sz="1200" dirty="0"/>
              <a:t>Fri 7am – 5pm</a:t>
            </a:r>
          </a:p>
          <a:p>
            <a:r>
              <a:rPr lang="en-US" sz="1200" dirty="0"/>
              <a:t>Sat Noon – 5pm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4D186A-47A7-48C1-A1D3-A17B25D39C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en-US" sz="1200" b="1" dirty="0"/>
              <a:t>New Staffed Hours</a:t>
            </a:r>
          </a:p>
          <a:p>
            <a:r>
              <a:rPr lang="en-US" sz="1200" dirty="0"/>
              <a:t>M-Th 8am – 7pm</a:t>
            </a:r>
          </a:p>
          <a:p>
            <a:r>
              <a:rPr lang="en-US" sz="1200" dirty="0"/>
              <a:t>Fri 8am – 5pm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CD521F-2BBB-43FF-B5F5-86CF2F96185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en-US" sz="1200" b="1" dirty="0"/>
              <a:t>Open Hours</a:t>
            </a:r>
          </a:p>
          <a:p>
            <a:r>
              <a:rPr lang="en-US" sz="1200" dirty="0"/>
              <a:t>M-F 6am – 11pm</a:t>
            </a:r>
          </a:p>
          <a:p>
            <a:r>
              <a:rPr lang="en-US" sz="1200" dirty="0"/>
              <a:t>Sat-Sun 10am – 6pm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A6022-6419-4C32-B96D-B7C09A1035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5359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3"/>
          <p:cNvSpPr txBox="1">
            <a:spLocks noGrp="1"/>
          </p:cNvSpPr>
          <p:nvPr>
            <p:ph type="title" idx="4294967295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SWOT Analysis</a:t>
            </a:r>
            <a:endParaRPr dirty="0"/>
          </a:p>
        </p:txBody>
      </p:sp>
      <p:sp>
        <p:nvSpPr>
          <p:cNvPr id="515" name="Google Shape;515;p4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16" name="Google Shape;516;p43"/>
          <p:cNvSpPr/>
          <p:nvPr/>
        </p:nvSpPr>
        <p:spPr>
          <a:xfrm>
            <a:off x="475781" y="1436988"/>
            <a:ext cx="4021200" cy="151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STRENGTHS</a:t>
            </a:r>
            <a:endParaRPr b="1"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Staff that are motivated to contribute more</a:t>
            </a:r>
          </a:p>
        </p:txBody>
      </p:sp>
      <p:sp>
        <p:nvSpPr>
          <p:cNvPr id="517" name="Google Shape;517;p43"/>
          <p:cNvSpPr/>
          <p:nvPr/>
        </p:nvSpPr>
        <p:spPr>
          <a:xfrm>
            <a:off x="4663245" y="1427904"/>
            <a:ext cx="4021200" cy="151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WEAKNESSES</a:t>
            </a:r>
            <a:endParaRPr b="1"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Difficulty covering the desk</a:t>
            </a: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Lack of training for service desk staff</a:t>
            </a:r>
            <a:endParaRPr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18" name="Google Shape;518;p43"/>
          <p:cNvSpPr/>
          <p:nvPr/>
        </p:nvSpPr>
        <p:spPr>
          <a:xfrm>
            <a:off x="475781" y="3118072"/>
            <a:ext cx="4021200" cy="151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Key card access-based campus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RFID and other technology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Budget for training</a:t>
            </a:r>
            <a:endParaRPr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OPPORTUNITIES</a:t>
            </a:r>
            <a:endParaRPr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19" name="Google Shape;519;p43"/>
          <p:cNvSpPr/>
          <p:nvPr/>
        </p:nvSpPr>
        <p:spPr>
          <a:xfrm>
            <a:off x="4663245" y="3118072"/>
            <a:ext cx="4021200" cy="151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Perception of the library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Being seen as just a space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THREATS</a:t>
            </a:r>
            <a:endParaRPr dirty="0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20" name="Google Shape;520;p43"/>
          <p:cNvSpPr/>
          <p:nvPr/>
        </p:nvSpPr>
        <p:spPr>
          <a:xfrm>
            <a:off x="3342611" y="1795468"/>
            <a:ext cx="2310600" cy="2310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3"/>
          <p:cNvSpPr/>
          <p:nvPr/>
        </p:nvSpPr>
        <p:spPr>
          <a:xfrm rot="5400000">
            <a:off x="3509285" y="1795468"/>
            <a:ext cx="2310600" cy="2310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3"/>
          <p:cNvSpPr/>
          <p:nvPr/>
        </p:nvSpPr>
        <p:spPr>
          <a:xfrm rot="10800000">
            <a:off x="3509285" y="1963444"/>
            <a:ext cx="2310600" cy="2310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3"/>
          <p:cNvSpPr/>
          <p:nvPr/>
        </p:nvSpPr>
        <p:spPr>
          <a:xfrm rot="-5400000">
            <a:off x="3342611" y="1963444"/>
            <a:ext cx="2310600" cy="23106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3"/>
          <p:cNvSpPr/>
          <p:nvPr/>
        </p:nvSpPr>
        <p:spPr>
          <a:xfrm>
            <a:off x="3874588" y="2277460"/>
            <a:ext cx="279270" cy="42273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S</a:t>
            </a:r>
          </a:p>
        </p:txBody>
      </p:sp>
      <p:sp>
        <p:nvSpPr>
          <p:cNvPr id="525" name="Google Shape;525;p43"/>
          <p:cNvSpPr/>
          <p:nvPr/>
        </p:nvSpPr>
        <p:spPr>
          <a:xfrm>
            <a:off x="4845498" y="2284840"/>
            <a:ext cx="593375" cy="4132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W</a:t>
            </a:r>
          </a:p>
        </p:txBody>
      </p:sp>
      <p:sp>
        <p:nvSpPr>
          <p:cNvPr id="526" name="Google Shape;526;p43"/>
          <p:cNvSpPr/>
          <p:nvPr/>
        </p:nvSpPr>
        <p:spPr>
          <a:xfrm>
            <a:off x="3841524" y="3335129"/>
            <a:ext cx="404439" cy="4233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O</a:t>
            </a:r>
          </a:p>
        </p:txBody>
      </p:sp>
      <p:sp>
        <p:nvSpPr>
          <p:cNvPr id="527" name="Google Shape;527;p43"/>
          <p:cNvSpPr/>
          <p:nvPr/>
        </p:nvSpPr>
        <p:spPr>
          <a:xfrm>
            <a:off x="4954726" y="3342508"/>
            <a:ext cx="304658" cy="4132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ctrTitle"/>
          </p:nvPr>
        </p:nvSpPr>
        <p:spPr>
          <a:xfrm>
            <a:off x="685799" y="2123600"/>
            <a:ext cx="4903968" cy="470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2. </a:t>
            </a:r>
            <a:r>
              <a:rPr lang="en" dirty="0"/>
              <a:t>The Long and Winding Road</a:t>
            </a:r>
            <a:endParaRPr dirty="0"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"/>
          </p:nvPr>
        </p:nvSpPr>
        <p:spPr>
          <a:xfrm>
            <a:off x="685800" y="2691077"/>
            <a:ext cx="4566300" cy="32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Implementation Process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5373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1"/>
          <p:cNvSpPr txBox="1">
            <a:spLocks noGrp="1"/>
          </p:cNvSpPr>
          <p:nvPr>
            <p:ph type="title" idx="4294967295"/>
          </p:nvPr>
        </p:nvSpPr>
        <p:spPr>
          <a:xfrm>
            <a:off x="453764" y="225000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Roadmap</a:t>
            </a:r>
            <a:endParaRPr dirty="0"/>
          </a:p>
        </p:txBody>
      </p:sp>
      <p:sp>
        <p:nvSpPr>
          <p:cNvPr id="476" name="Google Shape;476;p4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77" name="Google Shape;477;p41"/>
          <p:cNvSpPr/>
          <p:nvPr/>
        </p:nvSpPr>
        <p:spPr>
          <a:xfrm>
            <a:off x="0" y="2523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41"/>
          <p:cNvSpPr/>
          <p:nvPr/>
        </p:nvSpPr>
        <p:spPr>
          <a:xfrm>
            <a:off x="0" y="2523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9" name="Google Shape;479;p41"/>
          <p:cNvGrpSpPr/>
          <p:nvPr/>
        </p:nvGrpSpPr>
        <p:grpSpPr>
          <a:xfrm>
            <a:off x="1786339" y="1855801"/>
            <a:ext cx="473400" cy="473400"/>
            <a:chOff x="1786339" y="1703401"/>
            <a:chExt cx="473400" cy="473400"/>
          </a:xfrm>
        </p:grpSpPr>
        <p:sp>
          <p:nvSpPr>
            <p:cNvPr id="480" name="Google Shape;480;p41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Kulim Park"/>
                  <a:ea typeface="Kulim Park"/>
                  <a:cs typeface="Kulim Park"/>
                  <a:sym typeface="Kulim Park"/>
                </a:rPr>
                <a:t>1</a:t>
              </a:r>
              <a:endParaRPr sz="60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</p:grpSp>
      <p:grpSp>
        <p:nvGrpSpPr>
          <p:cNvPr id="482" name="Google Shape;482;p41"/>
          <p:cNvGrpSpPr/>
          <p:nvPr/>
        </p:nvGrpSpPr>
        <p:grpSpPr>
          <a:xfrm>
            <a:off x="3814414" y="1855801"/>
            <a:ext cx="473400" cy="473400"/>
            <a:chOff x="3814414" y="1703401"/>
            <a:chExt cx="473400" cy="473400"/>
          </a:xfrm>
        </p:grpSpPr>
        <p:sp>
          <p:nvSpPr>
            <p:cNvPr id="483" name="Google Shape;483;p41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Kulim Park"/>
                  <a:ea typeface="Kulim Park"/>
                  <a:cs typeface="Kulim Park"/>
                  <a:sym typeface="Kulim Park"/>
                </a:rPr>
                <a:t>3</a:t>
              </a:r>
              <a:endParaRPr sz="60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</p:grpSp>
      <p:grpSp>
        <p:nvGrpSpPr>
          <p:cNvPr id="485" name="Google Shape;485;p41"/>
          <p:cNvGrpSpPr/>
          <p:nvPr/>
        </p:nvGrpSpPr>
        <p:grpSpPr>
          <a:xfrm>
            <a:off x="5842489" y="1855801"/>
            <a:ext cx="473400" cy="473400"/>
            <a:chOff x="5842489" y="1703401"/>
            <a:chExt cx="473400" cy="473400"/>
          </a:xfrm>
        </p:grpSpPr>
        <p:sp>
          <p:nvSpPr>
            <p:cNvPr id="486" name="Google Shape;486;p41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Kulim Park"/>
                  <a:ea typeface="Kulim Park"/>
                  <a:cs typeface="Kulim Park"/>
                  <a:sym typeface="Kulim Park"/>
                </a:rPr>
                <a:t>5</a:t>
              </a:r>
              <a:endParaRPr sz="60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</p:grpSp>
      <p:grpSp>
        <p:nvGrpSpPr>
          <p:cNvPr id="488" name="Google Shape;488;p41"/>
          <p:cNvGrpSpPr/>
          <p:nvPr/>
        </p:nvGrpSpPr>
        <p:grpSpPr>
          <a:xfrm>
            <a:off x="6880814" y="3728700"/>
            <a:ext cx="473400" cy="473400"/>
            <a:chOff x="6880814" y="3576300"/>
            <a:chExt cx="473400" cy="473400"/>
          </a:xfrm>
        </p:grpSpPr>
        <p:sp>
          <p:nvSpPr>
            <p:cNvPr id="489" name="Google Shape;489;p41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490" name="Google Shape;490;p41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Kulim Park"/>
                  <a:ea typeface="Kulim Park"/>
                  <a:cs typeface="Kulim Park"/>
                  <a:sym typeface="Kulim Park"/>
                </a:rPr>
                <a:t>6</a:t>
              </a:r>
              <a:endParaRPr sz="60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</p:grpSp>
      <p:grpSp>
        <p:nvGrpSpPr>
          <p:cNvPr id="491" name="Google Shape;491;p41"/>
          <p:cNvGrpSpPr/>
          <p:nvPr/>
        </p:nvGrpSpPr>
        <p:grpSpPr>
          <a:xfrm>
            <a:off x="4852739" y="3728700"/>
            <a:ext cx="473400" cy="473400"/>
            <a:chOff x="4852739" y="3576300"/>
            <a:chExt cx="473400" cy="473400"/>
          </a:xfrm>
        </p:grpSpPr>
        <p:sp>
          <p:nvSpPr>
            <p:cNvPr id="492" name="Google Shape;492;p41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493" name="Google Shape;493;p41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Kulim Park"/>
                  <a:ea typeface="Kulim Park"/>
                  <a:cs typeface="Kulim Park"/>
                  <a:sym typeface="Kulim Park"/>
                </a:rPr>
                <a:t>4</a:t>
              </a:r>
              <a:endParaRPr sz="60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</p:grpSp>
      <p:grpSp>
        <p:nvGrpSpPr>
          <p:cNvPr id="494" name="Google Shape;494;p41"/>
          <p:cNvGrpSpPr/>
          <p:nvPr/>
        </p:nvGrpSpPr>
        <p:grpSpPr>
          <a:xfrm>
            <a:off x="2824664" y="3728700"/>
            <a:ext cx="473400" cy="473400"/>
            <a:chOff x="2824664" y="3576300"/>
            <a:chExt cx="473400" cy="473400"/>
          </a:xfrm>
        </p:grpSpPr>
        <p:sp>
          <p:nvSpPr>
            <p:cNvPr id="495" name="Google Shape;495;p41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496" name="Google Shape;496;p41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Kulim Park"/>
                  <a:ea typeface="Kulim Park"/>
                  <a:cs typeface="Kulim Park"/>
                  <a:sym typeface="Kulim Park"/>
                </a:rPr>
                <a:t>2</a:t>
              </a:r>
              <a:endParaRPr sz="60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</p:grpSp>
      <p:sp>
        <p:nvSpPr>
          <p:cNvPr id="497" name="Google Shape;497;p41"/>
          <p:cNvSpPr txBox="1"/>
          <p:nvPr/>
        </p:nvSpPr>
        <p:spPr>
          <a:xfrm>
            <a:off x="1379850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Admin Approval</a:t>
            </a:r>
            <a:endParaRPr sz="1200" dirty="0">
              <a:solidFill>
                <a:schemeClr val="dk2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498" name="Google Shape;498;p41"/>
          <p:cNvSpPr txBox="1"/>
          <p:nvPr/>
        </p:nvSpPr>
        <p:spPr>
          <a:xfrm>
            <a:off x="3377205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Keycard access &amp; security</a:t>
            </a:r>
            <a:endParaRPr sz="1200" dirty="0">
              <a:solidFill>
                <a:schemeClr val="dk2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499" name="Google Shape;499;p41"/>
          <p:cNvSpPr txBox="1"/>
          <p:nvPr/>
        </p:nvSpPr>
        <p:spPr>
          <a:xfrm>
            <a:off x="5436010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RFID implementation</a:t>
            </a:r>
            <a:endParaRPr sz="1200" dirty="0">
              <a:solidFill>
                <a:schemeClr val="dk2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00" name="Google Shape;500;p41"/>
          <p:cNvSpPr txBox="1"/>
          <p:nvPr/>
        </p:nvSpPr>
        <p:spPr>
          <a:xfrm>
            <a:off x="241817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RFID vendor</a:t>
            </a:r>
            <a:endParaRPr sz="1200" dirty="0">
              <a:solidFill>
                <a:schemeClr val="dk2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01" name="Google Shape;501;p41"/>
          <p:cNvSpPr txBox="1"/>
          <p:nvPr/>
        </p:nvSpPr>
        <p:spPr>
          <a:xfrm>
            <a:off x="444625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Reorganization of Library Staff</a:t>
            </a:r>
            <a:endParaRPr sz="1200" dirty="0">
              <a:solidFill>
                <a:schemeClr val="dk2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502" name="Google Shape;502;p41"/>
          <p:cNvSpPr txBox="1"/>
          <p:nvPr/>
        </p:nvSpPr>
        <p:spPr>
          <a:xfrm>
            <a:off x="647433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Kulim Park"/>
                <a:ea typeface="Kulim Park"/>
                <a:cs typeface="Kulim Park"/>
                <a:sym typeface="Kulim Park"/>
              </a:rPr>
              <a:t>RFID trainng and troubleshooting</a:t>
            </a:r>
            <a:endParaRPr sz="1200" dirty="0">
              <a:solidFill>
                <a:schemeClr val="dk2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5"/>
          <p:cNvSpPr txBox="1">
            <a:spLocks noGrp="1"/>
          </p:cNvSpPr>
          <p:nvPr>
            <p:ph type="title" idx="4294967295"/>
          </p:nvPr>
        </p:nvSpPr>
        <p:spPr>
          <a:xfrm>
            <a:off x="282271" y="220323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Library Org Chart - Previous</a:t>
            </a:r>
            <a:endParaRPr dirty="0"/>
          </a:p>
        </p:txBody>
      </p:sp>
      <p:sp>
        <p:nvSpPr>
          <p:cNvPr id="573" name="Google Shape;573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A23CE7-D3C0-4C0D-98FB-8C4935B9D053}"/>
              </a:ext>
            </a:extLst>
          </p:cNvPr>
          <p:cNvGraphicFramePr/>
          <p:nvPr/>
        </p:nvGraphicFramePr>
        <p:xfrm>
          <a:off x="500932" y="936723"/>
          <a:ext cx="8528352" cy="405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27B8DF-AB87-46F8-86D5-3C3F16CE6294}"/>
              </a:ext>
            </a:extLst>
          </p:cNvPr>
          <p:cNvSpPr/>
          <p:nvPr/>
        </p:nvSpPr>
        <p:spPr>
          <a:xfrm>
            <a:off x="1037645" y="4095458"/>
            <a:ext cx="1657847" cy="259533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AA9FA-8399-4FD8-AA7F-88AE96F6C2E3}"/>
              </a:ext>
            </a:extLst>
          </p:cNvPr>
          <p:cNvSpPr txBox="1"/>
          <p:nvPr/>
        </p:nvSpPr>
        <p:spPr>
          <a:xfrm>
            <a:off x="1037645" y="4071068"/>
            <a:ext cx="1757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 Desk Staff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A4A321E1-4511-4EDF-9DCD-34832A3C4B06}"/>
              </a:ext>
            </a:extLst>
          </p:cNvPr>
          <p:cNvSpPr/>
          <p:nvPr/>
        </p:nvSpPr>
        <p:spPr>
          <a:xfrm>
            <a:off x="1932167" y="3274284"/>
            <a:ext cx="763325" cy="469127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ame 34">
            <a:extLst>
              <a:ext uri="{FF2B5EF4-FFF2-40B4-BE49-F238E27FC236}">
                <a16:creationId xmlns:a16="http://schemas.microsoft.com/office/drawing/2014/main" id="{88D5C823-5346-42AF-B4D5-EE2041C1007B}"/>
              </a:ext>
            </a:extLst>
          </p:cNvPr>
          <p:cNvSpPr/>
          <p:nvPr/>
        </p:nvSpPr>
        <p:spPr>
          <a:xfrm>
            <a:off x="4190337" y="3274283"/>
            <a:ext cx="763325" cy="469127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id="{8A776FD8-0875-4695-B893-6013B99E63D3}"/>
              </a:ext>
            </a:extLst>
          </p:cNvPr>
          <p:cNvSpPr/>
          <p:nvPr/>
        </p:nvSpPr>
        <p:spPr>
          <a:xfrm>
            <a:off x="2997642" y="3990392"/>
            <a:ext cx="1192695" cy="469127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5E365-F06F-460F-A8B7-94259C59DD4D}"/>
              </a:ext>
            </a:extLst>
          </p:cNvPr>
          <p:cNvSpPr txBox="1"/>
          <p:nvPr/>
        </p:nvSpPr>
        <p:spPr>
          <a:xfrm>
            <a:off x="3114923" y="4079556"/>
            <a:ext cx="95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VACANT</a:t>
            </a:r>
          </a:p>
        </p:txBody>
      </p:sp>
    </p:spTree>
    <p:extLst>
      <p:ext uri="{BB962C8B-B14F-4D97-AF65-F5344CB8AC3E}">
        <p14:creationId xmlns:p14="http://schemas.microsoft.com/office/powerpoint/2010/main" val="31841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5" grpId="0" animBg="1"/>
      <p:bldP spid="36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5"/>
          <p:cNvSpPr txBox="1">
            <a:spLocks noGrp="1"/>
          </p:cNvSpPr>
          <p:nvPr>
            <p:ph type="title" idx="4294967295"/>
          </p:nvPr>
        </p:nvSpPr>
        <p:spPr>
          <a:xfrm>
            <a:off x="282271" y="220323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Library Org Chart - New</a:t>
            </a:r>
            <a:endParaRPr dirty="0"/>
          </a:p>
        </p:txBody>
      </p:sp>
      <p:sp>
        <p:nvSpPr>
          <p:cNvPr id="573" name="Google Shape;573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A23CE7-D3C0-4C0D-98FB-8C4935B9D0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9577040"/>
              </p:ext>
            </p:extLst>
          </p:nvPr>
        </p:nvGraphicFramePr>
        <p:xfrm>
          <a:off x="500932" y="936723"/>
          <a:ext cx="8528352" cy="405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27B8DF-AB87-46F8-86D5-3C3F16CE6294}"/>
              </a:ext>
            </a:extLst>
          </p:cNvPr>
          <p:cNvSpPr/>
          <p:nvPr/>
        </p:nvSpPr>
        <p:spPr>
          <a:xfrm>
            <a:off x="1182327" y="4466195"/>
            <a:ext cx="1657847" cy="259533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AA9FA-8399-4FD8-AA7F-88AE96F6C2E3}"/>
              </a:ext>
            </a:extLst>
          </p:cNvPr>
          <p:cNvSpPr txBox="1"/>
          <p:nvPr/>
        </p:nvSpPr>
        <p:spPr>
          <a:xfrm>
            <a:off x="1132632" y="4442074"/>
            <a:ext cx="1757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 Desk Staff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4BE6F73D-4C43-4327-9276-A13BE98DD4A5}"/>
              </a:ext>
            </a:extLst>
          </p:cNvPr>
          <p:cNvSpPr/>
          <p:nvPr/>
        </p:nvSpPr>
        <p:spPr>
          <a:xfrm>
            <a:off x="1534604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0C9E2108-4673-4730-948B-6CF010461631}"/>
              </a:ext>
            </a:extLst>
          </p:cNvPr>
          <p:cNvSpPr/>
          <p:nvPr/>
        </p:nvSpPr>
        <p:spPr>
          <a:xfrm>
            <a:off x="2667669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B7DFD62-6FA3-48ED-A36C-4101003D94F3}"/>
              </a:ext>
            </a:extLst>
          </p:cNvPr>
          <p:cNvSpPr/>
          <p:nvPr/>
        </p:nvSpPr>
        <p:spPr>
          <a:xfrm>
            <a:off x="3945174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C8A465E-A7F2-42AA-9938-3849BC436E3B}"/>
              </a:ext>
            </a:extLst>
          </p:cNvPr>
          <p:cNvSpPr/>
          <p:nvPr/>
        </p:nvSpPr>
        <p:spPr>
          <a:xfrm>
            <a:off x="8040096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1C2F15FF-9D53-4384-81AF-5E74B669103D}"/>
              </a:ext>
            </a:extLst>
          </p:cNvPr>
          <p:cNvSpPr/>
          <p:nvPr/>
        </p:nvSpPr>
        <p:spPr>
          <a:xfrm>
            <a:off x="6802346" y="3433638"/>
            <a:ext cx="237212" cy="216012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0CCED461-D076-4125-98B4-CBF3DE66757D}"/>
              </a:ext>
            </a:extLst>
          </p:cNvPr>
          <p:cNvSpPr/>
          <p:nvPr/>
        </p:nvSpPr>
        <p:spPr>
          <a:xfrm>
            <a:off x="5662660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B6CE62A6-735B-40B0-B751-A5F521692CAB}"/>
              </a:ext>
            </a:extLst>
          </p:cNvPr>
          <p:cNvSpPr/>
          <p:nvPr/>
        </p:nvSpPr>
        <p:spPr>
          <a:xfrm>
            <a:off x="6866624" y="256711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42204CA9-A596-463C-9ACF-836D55CECE93}"/>
              </a:ext>
            </a:extLst>
          </p:cNvPr>
          <p:cNvSpPr/>
          <p:nvPr/>
        </p:nvSpPr>
        <p:spPr>
          <a:xfrm>
            <a:off x="8040096" y="256711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52BB315E-9B07-40BC-9E9C-9C6A55D8A936}"/>
              </a:ext>
            </a:extLst>
          </p:cNvPr>
          <p:cNvSpPr/>
          <p:nvPr/>
        </p:nvSpPr>
        <p:spPr>
          <a:xfrm>
            <a:off x="5693152" y="2598397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CF9A9027-D220-42E9-8FAB-AECA8D926FE5}"/>
              </a:ext>
            </a:extLst>
          </p:cNvPr>
          <p:cNvSpPr/>
          <p:nvPr/>
        </p:nvSpPr>
        <p:spPr>
          <a:xfrm>
            <a:off x="3382423" y="4442074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4D384-C8FC-4A0D-86D2-90D94F835272}"/>
              </a:ext>
            </a:extLst>
          </p:cNvPr>
          <p:cNvSpPr txBox="1"/>
          <p:nvPr/>
        </p:nvSpPr>
        <p:spPr>
          <a:xfrm>
            <a:off x="3615624" y="4427600"/>
            <a:ext cx="1009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Promotion</a:t>
            </a:r>
          </a:p>
        </p:txBody>
      </p:sp>
    </p:spTree>
    <p:extLst>
      <p:ext uri="{BB962C8B-B14F-4D97-AF65-F5344CB8AC3E}">
        <p14:creationId xmlns:p14="http://schemas.microsoft.com/office/powerpoint/2010/main" val="921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body" idx="1"/>
          </p:nvPr>
        </p:nvSpPr>
        <p:spPr>
          <a:xfrm>
            <a:off x="457200" y="1592600"/>
            <a:ext cx="2666100" cy="29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Done</a:t>
            </a:r>
            <a:endParaRPr b="1" dirty="0"/>
          </a:p>
          <a:p>
            <a:pPr marL="342900" indent="-342900"/>
            <a:r>
              <a:rPr lang="en" dirty="0"/>
              <a:t>Live with extended access</a:t>
            </a:r>
          </a:p>
          <a:p>
            <a:pPr marL="342900" indent="-342900"/>
            <a:r>
              <a:rPr lang="en" dirty="0"/>
              <a:t>Staff working in new roles</a:t>
            </a:r>
          </a:p>
          <a:p>
            <a:pPr marL="342900" indent="-342900"/>
            <a:r>
              <a:rPr lang="en" dirty="0"/>
              <a:t>Self-checkout and RFID security system</a:t>
            </a:r>
            <a:endParaRPr dirty="0"/>
          </a:p>
        </p:txBody>
      </p:sp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We’re At</a:t>
            </a:r>
            <a:endParaRPr dirty="0"/>
          </a:p>
        </p:txBody>
      </p:sp>
      <p:sp>
        <p:nvSpPr>
          <p:cNvPr id="213" name="Google Shape;213;p21"/>
          <p:cNvSpPr txBox="1">
            <a:spLocks noGrp="1"/>
          </p:cNvSpPr>
          <p:nvPr>
            <p:ph type="body" idx="2"/>
          </p:nvPr>
        </p:nvSpPr>
        <p:spPr>
          <a:xfrm>
            <a:off x="3400204" y="1592600"/>
            <a:ext cx="2666100" cy="29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/>
              <a:t>Ongoing</a:t>
            </a:r>
            <a:endParaRPr b="1" dirty="0"/>
          </a:p>
          <a:p>
            <a:pPr marL="342900" indent="-342900"/>
            <a:r>
              <a:rPr lang="en" dirty="0"/>
              <a:t>Staff training and support</a:t>
            </a:r>
          </a:p>
          <a:p>
            <a:pPr marL="342900" indent="-342900"/>
            <a:r>
              <a:rPr lang="en" dirty="0"/>
              <a:t>Troubleshooting issues with the gate counting functionality</a:t>
            </a:r>
          </a:p>
          <a:p>
            <a:pPr marL="342900" indent="-342900"/>
            <a:endParaRPr dirty="0"/>
          </a:p>
        </p:txBody>
      </p:sp>
      <p:sp>
        <p:nvSpPr>
          <p:cNvPr id="214" name="Google Shape;214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215" name="Google Shape;215;p21"/>
          <p:cNvGrpSpPr/>
          <p:nvPr/>
        </p:nvGrpSpPr>
        <p:grpSpPr>
          <a:xfrm>
            <a:off x="7843600" y="2775995"/>
            <a:ext cx="1063404" cy="1257267"/>
            <a:chOff x="7843600" y="2775995"/>
            <a:chExt cx="1063404" cy="1257267"/>
          </a:xfrm>
        </p:grpSpPr>
        <p:sp>
          <p:nvSpPr>
            <p:cNvPr id="216" name="Google Shape;216;p21"/>
            <p:cNvSpPr/>
            <p:nvPr/>
          </p:nvSpPr>
          <p:spPr>
            <a:xfrm>
              <a:off x="8317077" y="3538745"/>
              <a:ext cx="116450" cy="494517"/>
            </a:xfrm>
            <a:custGeom>
              <a:avLst/>
              <a:gdLst/>
              <a:ahLst/>
              <a:cxnLst/>
              <a:rect l="l" t="t" r="r" b="b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85738" dist="85725" dir="162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7843600" y="3242988"/>
              <a:ext cx="985792" cy="257051"/>
            </a:xfrm>
            <a:custGeom>
              <a:avLst/>
              <a:gdLst/>
              <a:ahLst/>
              <a:cxnLst/>
              <a:rect l="l" t="t" r="r" b="b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85738" dist="85725" dir="162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8317077" y="2775995"/>
              <a:ext cx="116450" cy="132595"/>
            </a:xfrm>
            <a:custGeom>
              <a:avLst/>
              <a:gdLst/>
              <a:ahLst/>
              <a:cxnLst/>
              <a:rect l="l" t="t" r="r" b="b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85738" dist="85725" dir="162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7921212" y="2947296"/>
              <a:ext cx="985792" cy="256985"/>
            </a:xfrm>
            <a:custGeom>
              <a:avLst/>
              <a:gdLst/>
              <a:ahLst/>
              <a:cxnLst/>
              <a:rect l="l" t="t" r="r" b="b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85738" dist="85725" dir="162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F86E6-7DEF-42DA-AE51-BC6F276BB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1AB66-7B6F-41D2-AEB7-5E72C7901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time to assess and prepare the technical side</a:t>
            </a:r>
          </a:p>
          <a:p>
            <a:r>
              <a:rPr lang="en-US" dirty="0"/>
              <a:t>Phased staff reorganization to avoid gaps in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6265C-433A-40F4-BCB7-52CC54B652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8463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ctrTitle"/>
          </p:nvPr>
        </p:nvSpPr>
        <p:spPr>
          <a:xfrm>
            <a:off x="685799" y="2123600"/>
            <a:ext cx="4848309" cy="470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3. </a:t>
            </a:r>
            <a:r>
              <a:rPr lang="en" dirty="0"/>
              <a:t>Here Comes the Sun</a:t>
            </a:r>
            <a:endParaRPr dirty="0"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"/>
          </p:nvPr>
        </p:nvSpPr>
        <p:spPr>
          <a:xfrm>
            <a:off x="685800" y="2691077"/>
            <a:ext cx="4566300" cy="32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Results from the first two months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909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>
            <a:spLocks noGrp="1"/>
          </p:cNvSpPr>
          <p:nvPr>
            <p:ph type="title"/>
          </p:nvPr>
        </p:nvSpPr>
        <p:spPr>
          <a:xfrm>
            <a:off x="457200" y="902250"/>
            <a:ext cx="2772300" cy="117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>
                <a:solidFill>
                  <a:schemeClr val="accent5"/>
                </a:solidFill>
              </a:rPr>
              <a:t>Hello!</a:t>
            </a:r>
            <a:endParaRPr sz="9000">
              <a:solidFill>
                <a:schemeClr val="accent5"/>
              </a:solidFill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body" idx="1"/>
          </p:nvPr>
        </p:nvSpPr>
        <p:spPr>
          <a:xfrm>
            <a:off x="457200" y="2049800"/>
            <a:ext cx="2772300" cy="249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  <a:latin typeface="Kulim Park"/>
                <a:ea typeface="Kulim Park"/>
                <a:cs typeface="Kulim Park"/>
                <a:sym typeface="Kulim Park"/>
              </a:rPr>
              <a:t>I am </a:t>
            </a:r>
            <a:r>
              <a:rPr lang="en-US" b="1" dirty="0">
                <a:solidFill>
                  <a:schemeClr val="accent1"/>
                </a:solidFill>
                <a:latin typeface="Kulim Park"/>
                <a:ea typeface="Kulim Park"/>
                <a:cs typeface="Kulim Park"/>
                <a:sym typeface="Kulim Park"/>
              </a:rPr>
              <a:t>Tiffany Garrett</a:t>
            </a:r>
            <a:endParaRPr b="1" dirty="0">
              <a:solidFill>
                <a:schemeClr val="accent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Director of Library Services at Roseman University of Health Sciences</a:t>
            </a:r>
            <a:endParaRPr b="1" dirty="0"/>
          </a:p>
        </p:txBody>
      </p:sp>
      <p:sp>
        <p:nvSpPr>
          <p:cNvPr id="163" name="Google Shape;163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FD5B181-1A11-4B30-AEAE-62382C40E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0" b="99831" l="4772" r="98883">
                        <a14:foregroundMark x1="21987" y1="64001" x2="21987" y2="64001"/>
                        <a14:foregroundMark x1="25068" y1="60280" x2="25068" y2="60280"/>
                        <a14:foregroundMark x1="26820" y1="60280" x2="26820" y2="60280"/>
                        <a14:foregroundMark x1="27786" y1="59048" x2="27786" y2="59048"/>
                        <a14:foregroundMark x1="25642" y1="56898" x2="25642" y2="56898"/>
                        <a14:foregroundMark x1="17548" y1="60763" x2="17548" y2="60763"/>
                        <a14:foregroundMark x1="13078" y1="63856" x2="13078" y2="63856"/>
                        <a14:foregroundMark x1="16188" y1="61223" x2="16188" y2="61223"/>
                        <a14:foregroundMark x1="15011" y1="61996" x2="15011" y2="61996"/>
                        <a14:foregroundMark x1="14044" y1="62600" x2="14044" y2="62600"/>
                        <a14:foregroundMark x1="15615" y1="61682" x2="15615" y2="61682"/>
                        <a14:foregroundMark x1="11356" y1="69099" x2="11356" y2="69099"/>
                        <a14:foregroundMark x1="17729" y1="73424" x2="17729" y2="73424"/>
                        <a14:foregroundMark x1="11145" y1="69099" x2="11145" y2="69099"/>
                        <a14:foregroundMark x1="12323" y1="70790" x2="12323" y2="70790"/>
                        <a14:foregroundMark x1="12111" y1="71104" x2="12111" y2="71104"/>
                        <a14:foregroundMark x1="10571" y1="82242" x2="10571" y2="82242"/>
                        <a14:foregroundMark x1="20447" y1="88282" x2="20447" y2="88282"/>
                        <a14:foregroundMark x1="50378" y1="82097" x2="50378" y2="82097"/>
                        <a14:foregroundMark x1="67019" y1="79609" x2="67019" y2="79609"/>
                        <a14:foregroundMark x1="68167" y1="80841" x2="68167" y2="80841"/>
                        <a14:foregroundMark x1="67200" y1="74970" x2="67200" y2="74970"/>
                        <a14:foregroundMark x1="67593" y1="83329" x2="67593" y2="83329"/>
                        <a14:foregroundMark x1="89610" y1="76685" x2="89610" y2="76685"/>
                        <a14:foregroundMark x1="89822" y1="63687" x2="89822" y2="63687"/>
                        <a14:foregroundMark x1="93295" y1="63542" x2="93295" y2="63542"/>
                        <a14:foregroundMark x1="80731" y1="62914" x2="80731" y2="62914"/>
                        <a14:foregroundMark x1="89218" y1="62914" x2="89218" y2="62914"/>
                        <a14:foregroundMark x1="94050" y1="66949" x2="94050" y2="66949"/>
                        <a14:foregroundMark x1="92117" y1="75743" x2="92117" y2="75743"/>
                        <a14:foregroundMark x1="95017" y1="98309" x2="95017" y2="98309"/>
                        <a14:foregroundMark x1="98883" y1="99855" x2="98883" y2="99855"/>
                        <a14:foregroundMark x1="9816" y1="87799" x2="9816" y2="87799"/>
                        <a14:foregroundMark x1="7490" y1="92438" x2="7490" y2="92438"/>
                        <a14:foregroundMark x1="6312" y1="89200" x2="6312" y2="89200"/>
                        <a14:foregroundMark x1="7490" y1="81783" x2="7490" y2="81783"/>
                        <a14:foregroundMark x1="5557" y1="98937" x2="5557" y2="98937"/>
                        <a14:foregroundMark x1="5557" y1="99082" x2="5557" y2="99082"/>
                        <a14:foregroundMark x1="5346" y1="99251" x2="5346" y2="99251"/>
                        <a14:foregroundMark x1="5165" y1="98164" x2="5165" y2="98164"/>
                        <a14:foregroundMark x1="4772" y1="97705" x2="4772" y2="97705"/>
                        <a14:foregroundMark x1="87677" y1="89828" x2="87677" y2="89828"/>
                        <a14:foregroundMark x1="87677" y1="89659" x2="87677" y2="89659"/>
                        <a14:foregroundMark x1="91362" y1="89345" x2="91362" y2="89345"/>
                        <a14:foregroundMark x1="91362" y1="89345" x2="91362" y2="89345"/>
                        <a14:foregroundMark x1="94443" y1="97246" x2="94443" y2="97246"/>
                        <a14:foregroundMark x1="92902" y1="94757" x2="92902" y2="94757"/>
                        <a14:foregroundMark x1="95409" y1="93066" x2="95409" y2="93066"/>
                        <a14:foregroundMark x1="88070" y1="89514" x2="88070" y2="89514"/>
                        <a14:foregroundMark x1="85171" y1="88572" x2="85171" y2="88572"/>
                        <a14:foregroundMark x1="93476" y1="87340" x2="93476" y2="87340"/>
                        <a14:foregroundMark x1="97554" y1="85480" x2="97554" y2="85480"/>
                        <a14:foregroundMark x1="74539" y1="92752" x2="74539" y2="92752"/>
                        <a14:foregroundMark x1="67200" y1="95071" x2="67200" y2="95071"/>
                        <a14:foregroundMark x1="57928" y1="94443" x2="57928" y2="94443"/>
                        <a14:foregroundMark x1="46330" y1="95989" x2="46330" y2="95989"/>
                        <a14:foregroundMark x1="38206" y1="96473" x2="38206" y2="96473"/>
                        <a14:backgroundMark x1="27182" y1="55182" x2="27182" y2="55182"/>
                        <a14:backgroundMark x1="26820" y1="56270" x2="26820" y2="56270"/>
                        <a14:backgroundMark x1="26820" y1="57502" x2="26820" y2="57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0254" y="601042"/>
            <a:ext cx="3633746" cy="45424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 txBox="1">
            <a:spLocks noGrp="1"/>
          </p:cNvSpPr>
          <p:nvPr>
            <p:ph type="body" idx="1"/>
          </p:nvPr>
        </p:nvSpPr>
        <p:spPr>
          <a:xfrm>
            <a:off x="2692950" y="2320826"/>
            <a:ext cx="37581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THANK-YOU for helping to support our students this way I know space to study is deeply appeciated by students and I’ve heard them request more access to the library for literal years now. This is a big win for our students.</a:t>
            </a:r>
            <a:endParaRPr dirty="0"/>
          </a:p>
        </p:txBody>
      </p:sp>
      <p:sp>
        <p:nvSpPr>
          <p:cNvPr id="176" name="Google Shape;176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5"/>
          <p:cNvSpPr txBox="1">
            <a:spLocks noGrp="1"/>
          </p:cNvSpPr>
          <p:nvPr>
            <p:ph type="title" idx="4294967295"/>
          </p:nvPr>
        </p:nvSpPr>
        <p:spPr>
          <a:xfrm>
            <a:off x="282271" y="220323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Library Org Chart - Turnover</a:t>
            </a:r>
            <a:endParaRPr dirty="0"/>
          </a:p>
        </p:txBody>
      </p:sp>
      <p:sp>
        <p:nvSpPr>
          <p:cNvPr id="573" name="Google Shape;573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A23CE7-D3C0-4C0D-98FB-8C4935B9D053}"/>
              </a:ext>
            </a:extLst>
          </p:cNvPr>
          <p:cNvGraphicFramePr/>
          <p:nvPr/>
        </p:nvGraphicFramePr>
        <p:xfrm>
          <a:off x="500932" y="936723"/>
          <a:ext cx="8528352" cy="405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27B8DF-AB87-46F8-86D5-3C3F16CE6294}"/>
              </a:ext>
            </a:extLst>
          </p:cNvPr>
          <p:cNvSpPr/>
          <p:nvPr/>
        </p:nvSpPr>
        <p:spPr>
          <a:xfrm>
            <a:off x="1182327" y="4466195"/>
            <a:ext cx="1657847" cy="259533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AA9FA-8399-4FD8-AA7F-88AE96F6C2E3}"/>
              </a:ext>
            </a:extLst>
          </p:cNvPr>
          <p:cNvSpPr txBox="1"/>
          <p:nvPr/>
        </p:nvSpPr>
        <p:spPr>
          <a:xfrm>
            <a:off x="1132632" y="4442074"/>
            <a:ext cx="1757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 Desk Staff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4BE6F73D-4C43-4327-9276-A13BE98DD4A5}"/>
              </a:ext>
            </a:extLst>
          </p:cNvPr>
          <p:cNvSpPr/>
          <p:nvPr/>
        </p:nvSpPr>
        <p:spPr>
          <a:xfrm>
            <a:off x="1534604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0C9E2108-4673-4730-948B-6CF010461631}"/>
              </a:ext>
            </a:extLst>
          </p:cNvPr>
          <p:cNvSpPr/>
          <p:nvPr/>
        </p:nvSpPr>
        <p:spPr>
          <a:xfrm>
            <a:off x="2667669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B7DFD62-6FA3-48ED-A36C-4101003D94F3}"/>
              </a:ext>
            </a:extLst>
          </p:cNvPr>
          <p:cNvSpPr/>
          <p:nvPr/>
        </p:nvSpPr>
        <p:spPr>
          <a:xfrm>
            <a:off x="3945174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C8A465E-A7F2-42AA-9938-3849BC436E3B}"/>
              </a:ext>
            </a:extLst>
          </p:cNvPr>
          <p:cNvSpPr/>
          <p:nvPr/>
        </p:nvSpPr>
        <p:spPr>
          <a:xfrm>
            <a:off x="8040096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1C2F15FF-9D53-4384-81AF-5E74B669103D}"/>
              </a:ext>
            </a:extLst>
          </p:cNvPr>
          <p:cNvSpPr/>
          <p:nvPr/>
        </p:nvSpPr>
        <p:spPr>
          <a:xfrm>
            <a:off x="6802346" y="3433638"/>
            <a:ext cx="237212" cy="216012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0CCED461-D076-4125-98B4-CBF3DE66757D}"/>
              </a:ext>
            </a:extLst>
          </p:cNvPr>
          <p:cNvSpPr/>
          <p:nvPr/>
        </p:nvSpPr>
        <p:spPr>
          <a:xfrm>
            <a:off x="5662660" y="341906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B6CE62A6-735B-40B0-B751-A5F521692CAB}"/>
              </a:ext>
            </a:extLst>
          </p:cNvPr>
          <p:cNvSpPr/>
          <p:nvPr/>
        </p:nvSpPr>
        <p:spPr>
          <a:xfrm>
            <a:off x="6866624" y="256711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42204CA9-A596-463C-9ACF-836D55CECE93}"/>
              </a:ext>
            </a:extLst>
          </p:cNvPr>
          <p:cNvSpPr/>
          <p:nvPr/>
        </p:nvSpPr>
        <p:spPr>
          <a:xfrm>
            <a:off x="8040096" y="2567112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52BB315E-9B07-40BC-9E9C-9C6A55D8A936}"/>
              </a:ext>
            </a:extLst>
          </p:cNvPr>
          <p:cNvSpPr/>
          <p:nvPr/>
        </p:nvSpPr>
        <p:spPr>
          <a:xfrm>
            <a:off x="5693152" y="2598397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CF9A9027-D220-42E9-8FAB-AECA8D926FE5}"/>
              </a:ext>
            </a:extLst>
          </p:cNvPr>
          <p:cNvSpPr/>
          <p:nvPr/>
        </p:nvSpPr>
        <p:spPr>
          <a:xfrm>
            <a:off x="3382423" y="4442074"/>
            <a:ext cx="278296" cy="230588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4D384-C8FC-4A0D-86D2-90D94F835272}"/>
              </a:ext>
            </a:extLst>
          </p:cNvPr>
          <p:cNvSpPr txBox="1"/>
          <p:nvPr/>
        </p:nvSpPr>
        <p:spPr>
          <a:xfrm>
            <a:off x="3615624" y="4427600"/>
            <a:ext cx="1009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Promotion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838A17-67BE-4CCE-8067-1D2B8BCF8DF3}"/>
              </a:ext>
            </a:extLst>
          </p:cNvPr>
          <p:cNvCxnSpPr/>
          <p:nvPr/>
        </p:nvCxnSpPr>
        <p:spPr>
          <a:xfrm>
            <a:off x="6464741" y="2348771"/>
            <a:ext cx="529434" cy="348178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520DD1-09FC-4827-B8BF-603125957AE0}"/>
              </a:ext>
            </a:extLst>
          </p:cNvPr>
          <p:cNvCxnSpPr/>
          <p:nvPr/>
        </p:nvCxnSpPr>
        <p:spPr>
          <a:xfrm>
            <a:off x="4174530" y="2393023"/>
            <a:ext cx="529434" cy="348178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3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"/>
          <p:cNvSpPr txBox="1">
            <a:spLocks noGrp="1"/>
          </p:cNvSpPr>
          <p:nvPr>
            <p:ph type="ctrTitle" idx="4294967295"/>
          </p:nvPr>
        </p:nvSpPr>
        <p:spPr>
          <a:xfrm>
            <a:off x="2301750" y="1487525"/>
            <a:ext cx="4540500" cy="8949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14% Increase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300" name="Google Shape;300;p29"/>
          <p:cNvSpPr txBox="1">
            <a:spLocks noGrp="1"/>
          </p:cNvSpPr>
          <p:nvPr>
            <p:ph type="subTitle" idx="4294967295"/>
          </p:nvPr>
        </p:nvSpPr>
        <p:spPr>
          <a:xfrm>
            <a:off x="2301750" y="2250832"/>
            <a:ext cx="4540500" cy="4632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</a:rPr>
              <a:t>I</a:t>
            </a:r>
            <a:r>
              <a:rPr lang="en" sz="1800" dirty="0">
                <a:solidFill>
                  <a:schemeClr val="lt1"/>
                </a:solidFill>
              </a:rPr>
              <a:t>n South Jordan Gatecounts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303" name="Google Shape;303;p29"/>
          <p:cNvSpPr txBox="1">
            <a:spLocks noGrp="1"/>
          </p:cNvSpPr>
          <p:nvPr>
            <p:ph type="ctrTitle" idx="4294967295"/>
          </p:nvPr>
        </p:nvSpPr>
        <p:spPr>
          <a:xfrm>
            <a:off x="2301750" y="2649572"/>
            <a:ext cx="4540500" cy="8949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10% Increase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304" name="Google Shape;304;p29"/>
          <p:cNvSpPr txBox="1">
            <a:spLocks noGrp="1"/>
          </p:cNvSpPr>
          <p:nvPr>
            <p:ph type="subTitle" idx="4294967295"/>
          </p:nvPr>
        </p:nvSpPr>
        <p:spPr>
          <a:xfrm>
            <a:off x="2301750" y="3412879"/>
            <a:ext cx="4540500" cy="4632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</a:rPr>
              <a:t>In Henderson Gatecounts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305" name="Google Shape;305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380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6"/>
          <p:cNvSpPr txBox="1">
            <a:spLocks noGrp="1"/>
          </p:cNvSpPr>
          <p:nvPr>
            <p:ph type="title" idx="4294967295"/>
          </p:nvPr>
        </p:nvSpPr>
        <p:spPr>
          <a:xfrm>
            <a:off x="1461052" y="2571750"/>
            <a:ext cx="6221896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bg2"/>
                </a:solidFill>
              </a:rPr>
              <a:t>Questions?</a:t>
            </a:r>
            <a:endParaRPr sz="8800" dirty="0">
              <a:solidFill>
                <a:schemeClr val="bg2"/>
              </a:solidFill>
            </a:endParaRPr>
          </a:p>
        </p:txBody>
      </p:sp>
      <p:sp>
        <p:nvSpPr>
          <p:cNvPr id="599" name="Google Shape;599;p4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>
            <a:spLocks noGrp="1"/>
          </p:cNvSpPr>
          <p:nvPr>
            <p:ph type="title"/>
          </p:nvPr>
        </p:nvSpPr>
        <p:spPr>
          <a:xfrm>
            <a:off x="348890" y="902250"/>
            <a:ext cx="2772300" cy="117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/>
                </a:solidFill>
              </a:rPr>
              <a:t>Thanks!</a:t>
            </a:r>
            <a:endParaRPr sz="6000" dirty="0">
              <a:solidFill>
                <a:schemeClr val="accent5"/>
              </a:solidFill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body" idx="1"/>
          </p:nvPr>
        </p:nvSpPr>
        <p:spPr>
          <a:xfrm>
            <a:off x="861447" y="3070650"/>
            <a:ext cx="2772300" cy="14718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hlinkClick r:id="rId3"/>
              </a:rPr>
              <a:t>tgarrett@roseman.edu</a:t>
            </a: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/tiffanymgarrett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</p:txBody>
      </p:sp>
      <p:sp>
        <p:nvSpPr>
          <p:cNvPr id="163" name="Google Shape;163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FD5B181-1A11-4B30-AEAE-62382C40E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0" b="99831" l="4772" r="98883">
                        <a14:foregroundMark x1="21987" y1="64001" x2="21987" y2="64001"/>
                        <a14:foregroundMark x1="25068" y1="60280" x2="25068" y2="60280"/>
                        <a14:foregroundMark x1="26820" y1="60280" x2="26820" y2="60280"/>
                        <a14:foregroundMark x1="27786" y1="59048" x2="27786" y2="59048"/>
                        <a14:foregroundMark x1="25642" y1="56898" x2="25642" y2="56898"/>
                        <a14:foregroundMark x1="17548" y1="60763" x2="17548" y2="60763"/>
                        <a14:foregroundMark x1="13078" y1="63856" x2="13078" y2="63856"/>
                        <a14:foregroundMark x1="16188" y1="61223" x2="16188" y2="61223"/>
                        <a14:foregroundMark x1="15011" y1="61996" x2="15011" y2="61996"/>
                        <a14:foregroundMark x1="14044" y1="62600" x2="14044" y2="62600"/>
                        <a14:foregroundMark x1="15615" y1="61682" x2="15615" y2="61682"/>
                        <a14:foregroundMark x1="11356" y1="69099" x2="11356" y2="69099"/>
                        <a14:foregroundMark x1="17729" y1="73424" x2="17729" y2="73424"/>
                        <a14:foregroundMark x1="11145" y1="69099" x2="11145" y2="69099"/>
                        <a14:foregroundMark x1="12323" y1="70790" x2="12323" y2="70790"/>
                        <a14:foregroundMark x1="12111" y1="71104" x2="12111" y2="71104"/>
                        <a14:foregroundMark x1="10571" y1="82242" x2="10571" y2="82242"/>
                        <a14:foregroundMark x1="20447" y1="88282" x2="20447" y2="88282"/>
                        <a14:foregroundMark x1="50378" y1="82097" x2="50378" y2="82097"/>
                        <a14:foregroundMark x1="67019" y1="79609" x2="67019" y2="79609"/>
                        <a14:foregroundMark x1="68167" y1="80841" x2="68167" y2="80841"/>
                        <a14:foregroundMark x1="67200" y1="74970" x2="67200" y2="74970"/>
                        <a14:foregroundMark x1="67593" y1="83329" x2="67593" y2="83329"/>
                        <a14:foregroundMark x1="89610" y1="76685" x2="89610" y2="76685"/>
                        <a14:foregroundMark x1="89822" y1="63687" x2="89822" y2="63687"/>
                        <a14:foregroundMark x1="93295" y1="63542" x2="93295" y2="63542"/>
                        <a14:foregroundMark x1="80731" y1="62914" x2="80731" y2="62914"/>
                        <a14:foregroundMark x1="89218" y1="62914" x2="89218" y2="62914"/>
                        <a14:foregroundMark x1="94050" y1="66949" x2="94050" y2="66949"/>
                        <a14:foregroundMark x1="92117" y1="75743" x2="92117" y2="75743"/>
                        <a14:foregroundMark x1="95017" y1="98309" x2="95017" y2="98309"/>
                        <a14:foregroundMark x1="98883" y1="99855" x2="98883" y2="99855"/>
                        <a14:foregroundMark x1="9816" y1="87799" x2="9816" y2="87799"/>
                        <a14:foregroundMark x1="7490" y1="92438" x2="7490" y2="92438"/>
                        <a14:foregroundMark x1="6312" y1="89200" x2="6312" y2="89200"/>
                        <a14:foregroundMark x1="7490" y1="81783" x2="7490" y2="81783"/>
                        <a14:foregroundMark x1="5557" y1="98937" x2="5557" y2="98937"/>
                        <a14:foregroundMark x1="5557" y1="99082" x2="5557" y2="99082"/>
                        <a14:foregroundMark x1="5346" y1="99251" x2="5346" y2="99251"/>
                        <a14:foregroundMark x1="5165" y1="98164" x2="5165" y2="98164"/>
                        <a14:foregroundMark x1="4772" y1="97705" x2="4772" y2="97705"/>
                        <a14:foregroundMark x1="87677" y1="89828" x2="87677" y2="89828"/>
                        <a14:foregroundMark x1="87677" y1="89659" x2="87677" y2="89659"/>
                        <a14:foregroundMark x1="91362" y1="89345" x2="91362" y2="89345"/>
                        <a14:foregroundMark x1="91362" y1="89345" x2="91362" y2="89345"/>
                        <a14:foregroundMark x1="94443" y1="97246" x2="94443" y2="97246"/>
                        <a14:foregroundMark x1="92902" y1="94757" x2="92902" y2="94757"/>
                        <a14:foregroundMark x1="95409" y1="93066" x2="95409" y2="93066"/>
                        <a14:foregroundMark x1="88070" y1="89514" x2="88070" y2="89514"/>
                        <a14:foregroundMark x1="85171" y1="88572" x2="85171" y2="88572"/>
                        <a14:foregroundMark x1="93476" y1="87340" x2="93476" y2="87340"/>
                        <a14:foregroundMark x1="97554" y1="85480" x2="97554" y2="85480"/>
                        <a14:foregroundMark x1="74539" y1="92752" x2="74539" y2="92752"/>
                        <a14:foregroundMark x1="67200" y1="95071" x2="67200" y2="95071"/>
                        <a14:foregroundMark x1="57928" y1="94443" x2="57928" y2="94443"/>
                        <a14:foregroundMark x1="46330" y1="95989" x2="46330" y2="95989"/>
                        <a14:foregroundMark x1="38206" y1="96473" x2="38206" y2="96473"/>
                        <a14:backgroundMark x1="27182" y1="55182" x2="27182" y2="55182"/>
                        <a14:backgroundMark x1="26820" y1="56270" x2="26820" y2="56270"/>
                        <a14:backgroundMark x1="26820" y1="57502" x2="26820" y2="57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0254" y="601042"/>
            <a:ext cx="3633746" cy="4542457"/>
          </a:xfrm>
          <a:prstGeom prst="rect">
            <a:avLst/>
          </a:prstGeom>
        </p:spPr>
      </p:pic>
      <p:pic>
        <p:nvPicPr>
          <p:cNvPr id="4" name="Graphic 3" descr="Envelope with solid fill">
            <a:extLst>
              <a:ext uri="{FF2B5EF4-FFF2-40B4-BE49-F238E27FC236}">
                <a16:creationId xmlns:a16="http://schemas.microsoft.com/office/drawing/2014/main" id="{0B40A4B3-CCCD-4FD1-8603-437BA25AC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306" y="3129985"/>
            <a:ext cx="335332" cy="335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076136-8C06-40B8-B68C-1CDAEB1B30D0}"/>
              </a:ext>
            </a:extLst>
          </p:cNvPr>
          <p:cNvSpPr txBox="1"/>
          <p:nvPr/>
        </p:nvSpPr>
        <p:spPr>
          <a:xfrm>
            <a:off x="348890" y="2751617"/>
            <a:ext cx="179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Kulim Park"/>
                <a:ea typeface="Kulim Park"/>
                <a:cs typeface="Kulim Park"/>
                <a:sym typeface="Kulim Park"/>
              </a:rPr>
              <a:t>Contact Me</a:t>
            </a:r>
          </a:p>
          <a:p>
            <a:endParaRPr lang="en-US" dirty="0"/>
          </a:p>
        </p:txBody>
      </p:sp>
      <p:pic>
        <p:nvPicPr>
          <p:cNvPr id="1026" name="Picture 2" descr="Linkedin - Free social media icons">
            <a:extLst>
              <a:ext uri="{FF2B5EF4-FFF2-40B4-BE49-F238E27FC236}">
                <a16:creationId xmlns:a16="http://schemas.microsoft.com/office/drawing/2014/main" id="{D931AE27-75E0-4D67-8A3D-096A0EE2B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4" y="3532918"/>
            <a:ext cx="273656" cy="2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3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895EF4-6E35-4CA8-B153-FDD471EF3F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443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Agenda</a:t>
            </a:r>
            <a:endParaRPr sz="3600" dirty="0"/>
          </a:p>
        </p:txBody>
      </p:sp>
      <p:sp>
        <p:nvSpPr>
          <p:cNvPr id="311" name="Google Shape;311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312" name="Google Shape;312;p30"/>
          <p:cNvGrpSpPr/>
          <p:nvPr/>
        </p:nvGrpSpPr>
        <p:grpSpPr>
          <a:xfrm>
            <a:off x="102909" y="1668624"/>
            <a:ext cx="2726286" cy="2547000"/>
            <a:chOff x="1293736" y="1258050"/>
            <a:chExt cx="2726286" cy="2547000"/>
          </a:xfrm>
        </p:grpSpPr>
        <p:sp>
          <p:nvSpPr>
            <p:cNvPr id="313" name="Google Shape;313;p30"/>
            <p:cNvSpPr/>
            <p:nvPr/>
          </p:nvSpPr>
          <p:spPr>
            <a:xfrm rot="2700000">
              <a:off x="2286374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151075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chemeClr val="dk1">
                  <a:alpha val="549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accent2"/>
                  </a:solidFill>
                  <a:latin typeface="Kulim Park"/>
                  <a:ea typeface="Kulim Park"/>
                  <a:cs typeface="Kulim Park"/>
                  <a:sym typeface="Kulim Park"/>
                </a:rPr>
                <a:t>1</a:t>
              </a:r>
              <a:endParaRPr sz="1600" b="1" dirty="0">
                <a:solidFill>
                  <a:schemeClr val="accent2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315" name="Google Shape;315;p30"/>
            <p:cNvSpPr txBox="1"/>
            <p:nvPr/>
          </p:nvSpPr>
          <p:spPr>
            <a:xfrm rot="-2700000">
              <a:off x="1501398" y="2241353"/>
              <a:ext cx="2332604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lt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Revolution</a:t>
              </a:r>
              <a:endParaRPr sz="1000" b="1" dirty="0">
                <a:solidFill>
                  <a:schemeClr val="lt1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316" name="Google Shape;316;p30"/>
            <p:cNvSpPr txBox="1"/>
            <p:nvPr/>
          </p:nvSpPr>
          <p:spPr>
            <a:xfrm rot="-2700000">
              <a:off x="1959709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Why it was time for a change</a:t>
              </a:r>
              <a:endParaRPr sz="12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</p:grpSp>
      <p:grpSp>
        <p:nvGrpSpPr>
          <p:cNvPr id="317" name="Google Shape;317;p30"/>
          <p:cNvGrpSpPr/>
          <p:nvPr/>
        </p:nvGrpSpPr>
        <p:grpSpPr>
          <a:xfrm>
            <a:off x="1845714" y="1668625"/>
            <a:ext cx="2726286" cy="2547000"/>
            <a:chOff x="3203958" y="1258050"/>
            <a:chExt cx="2726286" cy="2547000"/>
          </a:xfrm>
        </p:grpSpPr>
        <p:sp>
          <p:nvSpPr>
            <p:cNvPr id="318" name="Google Shape;318;p30"/>
            <p:cNvSpPr/>
            <p:nvPr/>
          </p:nvSpPr>
          <p:spPr>
            <a:xfrm rot="2700000">
              <a:off x="4196595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3420974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chemeClr val="dk1">
                  <a:alpha val="549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accent3"/>
                  </a:solidFill>
                  <a:latin typeface="Kulim Park"/>
                  <a:ea typeface="Kulim Park"/>
                  <a:cs typeface="Kulim Park"/>
                  <a:sym typeface="Kulim Park"/>
                </a:rPr>
                <a:t>2</a:t>
              </a:r>
              <a:endParaRPr sz="1600" b="1" dirty="0">
                <a:solidFill>
                  <a:schemeClr val="accent3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320" name="Google Shape;320;p30"/>
            <p:cNvSpPr txBox="1"/>
            <p:nvPr/>
          </p:nvSpPr>
          <p:spPr>
            <a:xfrm rot="-2700000">
              <a:off x="3410687" y="2240903"/>
              <a:ext cx="2333877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lt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The Long and Winding Road</a:t>
              </a:r>
              <a:endParaRPr sz="1000" b="1" dirty="0">
                <a:solidFill>
                  <a:schemeClr val="lt1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321" name="Google Shape;321;p30"/>
            <p:cNvSpPr txBox="1"/>
            <p:nvPr/>
          </p:nvSpPr>
          <p:spPr>
            <a:xfrm rot="-2700000">
              <a:off x="3869931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The Implementation Process</a:t>
              </a:r>
              <a:endParaRPr sz="12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</p:grpSp>
      <p:grpSp>
        <p:nvGrpSpPr>
          <p:cNvPr id="322" name="Google Shape;322;p30"/>
          <p:cNvGrpSpPr/>
          <p:nvPr/>
        </p:nvGrpSpPr>
        <p:grpSpPr>
          <a:xfrm>
            <a:off x="3583429" y="1724285"/>
            <a:ext cx="2726286" cy="2547000"/>
            <a:chOff x="5123977" y="1258050"/>
            <a:chExt cx="2726286" cy="2547000"/>
          </a:xfrm>
        </p:grpSpPr>
        <p:sp>
          <p:nvSpPr>
            <p:cNvPr id="323" name="Google Shape;323;p30"/>
            <p:cNvSpPr/>
            <p:nvPr/>
          </p:nvSpPr>
          <p:spPr>
            <a:xfrm rot="2700000">
              <a:off x="6116614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534099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chemeClr val="dk1">
                  <a:alpha val="549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accent4"/>
                  </a:solidFill>
                  <a:latin typeface="Kulim Park"/>
                  <a:ea typeface="Kulim Park"/>
                  <a:cs typeface="Kulim Park"/>
                  <a:sym typeface="Kulim Park"/>
                </a:rPr>
                <a:t>3</a:t>
              </a:r>
              <a:endParaRPr sz="1600" b="1" dirty="0">
                <a:solidFill>
                  <a:schemeClr val="accent4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325" name="Google Shape;325;p30"/>
            <p:cNvSpPr txBox="1"/>
            <p:nvPr/>
          </p:nvSpPr>
          <p:spPr>
            <a:xfrm rot="-2700000">
              <a:off x="5323969" y="2238203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lt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Here Comes the Sun</a:t>
              </a:r>
              <a:endParaRPr sz="1000" b="1" dirty="0">
                <a:solidFill>
                  <a:schemeClr val="lt1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  <p:sp>
          <p:nvSpPr>
            <p:cNvPr id="326" name="Google Shape;326;p30"/>
            <p:cNvSpPr txBox="1"/>
            <p:nvPr/>
          </p:nvSpPr>
          <p:spPr>
            <a:xfrm rot="-2700000">
              <a:off x="5789949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Kulim Park"/>
                  <a:ea typeface="Kulim Park"/>
                  <a:cs typeface="Kulim Park"/>
                  <a:sym typeface="Kulim Park"/>
                </a:rPr>
                <a:t>Results from the first two months</a:t>
              </a:r>
              <a:endParaRPr sz="1200" b="1" dirty="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ctrTitle"/>
          </p:nvPr>
        </p:nvSpPr>
        <p:spPr>
          <a:xfrm>
            <a:off x="685800" y="2123600"/>
            <a:ext cx="4566300" cy="470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1. </a:t>
            </a:r>
            <a:r>
              <a:rPr lang="en" dirty="0"/>
              <a:t>Revolution</a:t>
            </a:r>
            <a:endParaRPr dirty="0"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"/>
          </p:nvPr>
        </p:nvSpPr>
        <p:spPr>
          <a:xfrm>
            <a:off x="685800" y="2691077"/>
            <a:ext cx="4566300" cy="32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it was time for a change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Upcoming Changes</a:t>
            </a:r>
            <a:endParaRPr dirty="0"/>
          </a:p>
        </p:txBody>
      </p:sp>
      <p:sp>
        <p:nvSpPr>
          <p:cNvPr id="228" name="Google Shape;228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229" name="Google Shape;229;p22"/>
          <p:cNvGrpSpPr/>
          <p:nvPr/>
        </p:nvGrpSpPr>
        <p:grpSpPr>
          <a:xfrm>
            <a:off x="8031979" y="2222617"/>
            <a:ext cx="799520" cy="1262776"/>
            <a:chOff x="1979475" y="4289300"/>
            <a:chExt cx="322400" cy="509225"/>
          </a:xfrm>
        </p:grpSpPr>
        <p:sp>
          <p:nvSpPr>
            <p:cNvPr id="230" name="Google Shape;230;p22"/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00025" dist="76200" dir="162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l" t="t" r="r" b="b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00025" dist="76200" dir="162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2" name="Google Shape;232;p22"/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l" t="t" r="r" b="b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00025" dist="76200" dir="162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A7488-863E-406F-9709-368FB921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92600"/>
            <a:ext cx="5697110" cy="2940900"/>
          </a:xfrm>
        </p:spPr>
        <p:txBody>
          <a:bodyPr/>
          <a:lstStyle/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●"/>
            </a:pPr>
            <a:r>
              <a:rPr lang="en-US" dirty="0"/>
              <a:t>College of Medicine in 2-3 years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dirty="0"/>
              <a:t>Desire to grow to 5,000 students with many new programs</a:t>
            </a: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dirty="0"/>
              <a:t>Requests for 24/7 access to the library space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"/>
          <p:cNvSpPr txBox="1">
            <a:spLocks noGrp="1"/>
          </p:cNvSpPr>
          <p:nvPr>
            <p:ph type="ctrTitle" idx="4294967295"/>
          </p:nvPr>
        </p:nvSpPr>
        <p:spPr>
          <a:xfrm>
            <a:off x="2301775" y="724200"/>
            <a:ext cx="4540500" cy="8949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18% Drop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300" name="Google Shape;300;p29"/>
          <p:cNvSpPr txBox="1">
            <a:spLocks noGrp="1"/>
          </p:cNvSpPr>
          <p:nvPr>
            <p:ph type="subTitle" idx="4294967295"/>
          </p:nvPr>
        </p:nvSpPr>
        <p:spPr>
          <a:xfrm>
            <a:off x="2301775" y="1487507"/>
            <a:ext cx="4540500" cy="4632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</a:rPr>
              <a:t>I</a:t>
            </a:r>
            <a:r>
              <a:rPr lang="en" sz="1800" dirty="0">
                <a:solidFill>
                  <a:schemeClr val="lt1"/>
                </a:solidFill>
              </a:rPr>
              <a:t>n Gatecounts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301" name="Google Shape;301;p29"/>
          <p:cNvSpPr txBox="1">
            <a:spLocks noGrp="1"/>
          </p:cNvSpPr>
          <p:nvPr>
            <p:ph type="ctrTitle" idx="4294967295"/>
          </p:nvPr>
        </p:nvSpPr>
        <p:spPr>
          <a:xfrm>
            <a:off x="2301775" y="3048294"/>
            <a:ext cx="4540500" cy="8949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71% Increase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302" name="Google Shape;302;p29"/>
          <p:cNvSpPr txBox="1">
            <a:spLocks noGrp="1"/>
          </p:cNvSpPr>
          <p:nvPr>
            <p:ph type="subTitle" idx="4294967295"/>
          </p:nvPr>
        </p:nvSpPr>
        <p:spPr>
          <a:xfrm>
            <a:off x="2301775" y="3811601"/>
            <a:ext cx="4540500" cy="4632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</a:rPr>
              <a:t>In Electronic Resource Use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303" name="Google Shape;303;p29"/>
          <p:cNvSpPr txBox="1">
            <a:spLocks noGrp="1"/>
          </p:cNvSpPr>
          <p:nvPr>
            <p:ph type="ctrTitle" idx="4294967295"/>
          </p:nvPr>
        </p:nvSpPr>
        <p:spPr>
          <a:xfrm>
            <a:off x="2301775" y="1886247"/>
            <a:ext cx="4540500" cy="8949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40% Drop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304" name="Google Shape;304;p29"/>
          <p:cNvSpPr txBox="1">
            <a:spLocks noGrp="1"/>
          </p:cNvSpPr>
          <p:nvPr>
            <p:ph type="subTitle" idx="4294967295"/>
          </p:nvPr>
        </p:nvSpPr>
        <p:spPr>
          <a:xfrm>
            <a:off x="2301775" y="2649554"/>
            <a:ext cx="4540500" cy="4632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</a:rPr>
              <a:t>In Print Circulation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305" name="Google Shape;305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FB15B0-C004-4FC5-AF88-EEA11CFFDD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675754"/>
              </p:ext>
            </p:extLst>
          </p:nvPr>
        </p:nvGraphicFramePr>
        <p:xfrm>
          <a:off x="588397" y="262393"/>
          <a:ext cx="7553739" cy="4667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5"/>
          <p:cNvSpPr txBox="1">
            <a:spLocks noGrp="1"/>
          </p:cNvSpPr>
          <p:nvPr>
            <p:ph type="title" idx="4294967295"/>
          </p:nvPr>
        </p:nvSpPr>
        <p:spPr>
          <a:xfrm>
            <a:off x="282271" y="220323"/>
            <a:ext cx="5215200" cy="71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Library Org Chart</a:t>
            </a:r>
            <a:endParaRPr dirty="0"/>
          </a:p>
        </p:txBody>
      </p:sp>
      <p:sp>
        <p:nvSpPr>
          <p:cNvPr id="573" name="Google Shape;573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A23CE7-D3C0-4C0D-98FB-8C4935B9D0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5337728"/>
              </p:ext>
            </p:extLst>
          </p:nvPr>
        </p:nvGraphicFramePr>
        <p:xfrm>
          <a:off x="500932" y="936723"/>
          <a:ext cx="8528352" cy="405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27B8DF-AB87-46F8-86D5-3C3F16CE6294}"/>
              </a:ext>
            </a:extLst>
          </p:cNvPr>
          <p:cNvSpPr/>
          <p:nvPr/>
        </p:nvSpPr>
        <p:spPr>
          <a:xfrm>
            <a:off x="1037645" y="4095458"/>
            <a:ext cx="1657847" cy="259533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AA9FA-8399-4FD8-AA7F-88AE96F6C2E3}"/>
              </a:ext>
            </a:extLst>
          </p:cNvPr>
          <p:cNvSpPr txBox="1"/>
          <p:nvPr/>
        </p:nvSpPr>
        <p:spPr>
          <a:xfrm>
            <a:off x="1037645" y="4071068"/>
            <a:ext cx="1757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 Desk Staff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A4A321E1-4511-4EDF-9DCD-34832A3C4B06}"/>
              </a:ext>
            </a:extLst>
          </p:cNvPr>
          <p:cNvSpPr/>
          <p:nvPr/>
        </p:nvSpPr>
        <p:spPr>
          <a:xfrm>
            <a:off x="1932167" y="3274284"/>
            <a:ext cx="763325" cy="469127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ame 34">
            <a:extLst>
              <a:ext uri="{FF2B5EF4-FFF2-40B4-BE49-F238E27FC236}">
                <a16:creationId xmlns:a16="http://schemas.microsoft.com/office/drawing/2014/main" id="{88D5C823-5346-42AF-B4D5-EE2041C1007B}"/>
              </a:ext>
            </a:extLst>
          </p:cNvPr>
          <p:cNvSpPr/>
          <p:nvPr/>
        </p:nvSpPr>
        <p:spPr>
          <a:xfrm>
            <a:off x="4190337" y="3274283"/>
            <a:ext cx="763325" cy="469127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id="{8A776FD8-0875-4695-B893-6013B99E63D3}"/>
              </a:ext>
            </a:extLst>
          </p:cNvPr>
          <p:cNvSpPr/>
          <p:nvPr/>
        </p:nvSpPr>
        <p:spPr>
          <a:xfrm>
            <a:off x="2997642" y="3990392"/>
            <a:ext cx="1192695" cy="469127"/>
          </a:xfrm>
          <a:prstGeom prst="fram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5E365-F06F-460F-A8B7-94259C59DD4D}"/>
              </a:ext>
            </a:extLst>
          </p:cNvPr>
          <p:cNvSpPr txBox="1"/>
          <p:nvPr/>
        </p:nvSpPr>
        <p:spPr>
          <a:xfrm>
            <a:off x="3114923" y="4079556"/>
            <a:ext cx="95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5" grpId="0" animBg="1"/>
      <p:bldP spid="36" grpId="0" animBg="1"/>
      <p:bldP spid="12" grpId="0"/>
    </p:bldLst>
  </p:timing>
</p:sld>
</file>

<file path=ppt/theme/theme1.xml><?xml version="1.0" encoding="utf-8"?>
<a:theme xmlns:a="http://schemas.openxmlformats.org/drawingml/2006/main" name="Volumnia template">
  <a:themeElements>
    <a:clrScheme name="Custom 347">
      <a:dk1>
        <a:srgbClr val="39273F"/>
      </a:dk1>
      <a:lt1>
        <a:srgbClr val="FFFFFF"/>
      </a:lt1>
      <a:dk2>
        <a:srgbClr val="5E1B53"/>
      </a:dk2>
      <a:lt2>
        <a:srgbClr val="F1EEF1"/>
      </a:lt2>
      <a:accent1>
        <a:srgbClr val="940D7F"/>
      </a:accent1>
      <a:accent2>
        <a:srgbClr val="CE0063"/>
      </a:accent2>
      <a:accent3>
        <a:srgbClr val="ED2B2B"/>
      </a:accent3>
      <a:accent4>
        <a:srgbClr val="F97830"/>
      </a:accent4>
      <a:accent5>
        <a:srgbClr val="FFBF31"/>
      </a:accent5>
      <a:accent6>
        <a:srgbClr val="FEFDCA"/>
      </a:accent6>
      <a:hlink>
        <a:srgbClr val="5E1B5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1153</Words>
  <Application>Microsoft Office PowerPoint</Application>
  <PresentationFormat>On-screen Show (16:9)</PresentationFormat>
  <Paragraphs>250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Kulim Park</vt:lpstr>
      <vt:lpstr>Arial</vt:lpstr>
      <vt:lpstr>Kulim Park Light</vt:lpstr>
      <vt:lpstr>Volumnia template</vt:lpstr>
      <vt:lpstr>All You Need Is Time  Leveraging Technology and Training to Reorganize Library Staff</vt:lpstr>
      <vt:lpstr>Hello!</vt:lpstr>
      <vt:lpstr>PowerPoint Presentation</vt:lpstr>
      <vt:lpstr>Agenda</vt:lpstr>
      <vt:lpstr>1. Revolution</vt:lpstr>
      <vt:lpstr>Upcoming Changes</vt:lpstr>
      <vt:lpstr>18% Drop</vt:lpstr>
      <vt:lpstr>PowerPoint Presentation</vt:lpstr>
      <vt:lpstr>Library Org Chart</vt:lpstr>
      <vt:lpstr>Extended Access Model</vt:lpstr>
      <vt:lpstr>Hours Change</vt:lpstr>
      <vt:lpstr>SWOT Analysis</vt:lpstr>
      <vt:lpstr>2. The Long and Winding Road</vt:lpstr>
      <vt:lpstr>Roadmap</vt:lpstr>
      <vt:lpstr>Library Org Chart - Previous</vt:lpstr>
      <vt:lpstr>Library Org Chart - New</vt:lpstr>
      <vt:lpstr>Where We’re At</vt:lpstr>
      <vt:lpstr>Lessons Learned</vt:lpstr>
      <vt:lpstr>3. Here Comes the Sun</vt:lpstr>
      <vt:lpstr>PowerPoint Presentation</vt:lpstr>
      <vt:lpstr>PowerPoint Presentation</vt:lpstr>
      <vt:lpstr>Library Org Chart - Turnover</vt:lpstr>
      <vt:lpstr>14% Increase</vt:lpstr>
      <vt:lpstr>Questions?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You Need Is Time  Leveraging Technology and Training to Reorganize Library Staff</dc:title>
  <dc:creator>Tiffany Garrett</dc:creator>
  <cp:lastModifiedBy>Tiffany Garrett</cp:lastModifiedBy>
  <cp:revision>1</cp:revision>
  <dcterms:modified xsi:type="dcterms:W3CDTF">2024-04-04T17:59:20Z</dcterms:modified>
</cp:coreProperties>
</file>